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60" r:id="rId6"/>
    <p:sldId id="316" r:id="rId7"/>
    <p:sldId id="312" r:id="rId8"/>
    <p:sldId id="317" r:id="rId9"/>
    <p:sldId id="318" r:id="rId10"/>
    <p:sldId id="319" r:id="rId11"/>
    <p:sldId id="320" r:id="rId12"/>
    <p:sldId id="321" r:id="rId13"/>
    <p:sldId id="322" r:id="rId14"/>
    <p:sldId id="284" r:id="rId15"/>
    <p:sldId id="324" r:id="rId16"/>
    <p:sldId id="325" r:id="rId17"/>
    <p:sldId id="265"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0F0"/>
    <a:srgbClr val="FBEFE5"/>
    <a:srgbClr val="68B0C6"/>
    <a:srgbClr val="006699"/>
    <a:srgbClr val="316FD3"/>
    <a:srgbClr val="3359D1"/>
    <a:srgbClr val="000000"/>
    <a:srgbClr val="16406D"/>
    <a:srgbClr val="29292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EAF98-C462-4F92-BD47-1D8B97D3F7CD}" v="67" dt="2024-11-12T19:34:07.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McKibben" userId="5aac9a8f-1a89-4e38-831f-932e42d4b3b0" providerId="ADAL" clId="{B78EAF98-C462-4F92-BD47-1D8B97D3F7CD}"/>
    <pc:docChg chg="undo custSel addSld delSld modSld sldOrd">
      <pc:chgData name="Angela McKibben" userId="5aac9a8f-1a89-4e38-831f-932e42d4b3b0" providerId="ADAL" clId="{B78EAF98-C462-4F92-BD47-1D8B97D3F7CD}" dt="2024-11-12T19:34:26.873" v="1280" actId="14100"/>
      <pc:docMkLst>
        <pc:docMk/>
      </pc:docMkLst>
      <pc:sldChg chg="addSp delSp modSp mod">
        <pc:chgData name="Angela McKibben" userId="5aac9a8f-1a89-4e38-831f-932e42d4b3b0" providerId="ADAL" clId="{B78EAF98-C462-4F92-BD47-1D8B97D3F7CD}" dt="2024-11-12T19:34:26.873" v="1280" actId="14100"/>
        <pc:sldMkLst>
          <pc:docMk/>
          <pc:sldMk cId="3726920356" sldId="260"/>
        </pc:sldMkLst>
        <pc:spChg chg="mod">
          <ac:chgData name="Angela McKibben" userId="5aac9a8f-1a89-4e38-831f-932e42d4b3b0" providerId="ADAL" clId="{B78EAF98-C462-4F92-BD47-1D8B97D3F7CD}" dt="2024-11-12T19:33:01.900" v="1229" actId="1076"/>
          <ac:spMkLst>
            <pc:docMk/>
            <pc:sldMk cId="3726920356" sldId="260"/>
            <ac:spMk id="2" creationId="{E3F74536-7C92-4157-B925-063AA225C636}"/>
          </ac:spMkLst>
        </pc:spChg>
        <pc:spChg chg="mod">
          <ac:chgData name="Angela McKibben" userId="5aac9a8f-1a89-4e38-831f-932e42d4b3b0" providerId="ADAL" clId="{B78EAF98-C462-4F92-BD47-1D8B97D3F7CD}" dt="2024-11-12T18:56:50.258" v="1093" actId="1076"/>
          <ac:spMkLst>
            <pc:docMk/>
            <pc:sldMk cId="3726920356" sldId="260"/>
            <ac:spMk id="3" creationId="{BF317FC1-E9AA-447C-B204-64B5726004B2}"/>
          </ac:spMkLst>
        </pc:spChg>
        <pc:spChg chg="mod">
          <ac:chgData name="Angela McKibben" userId="5aac9a8f-1a89-4e38-831f-932e42d4b3b0" providerId="ADAL" clId="{B78EAF98-C462-4F92-BD47-1D8B97D3F7CD}" dt="2024-11-12T19:33:53.220" v="1245" actId="1076"/>
          <ac:spMkLst>
            <pc:docMk/>
            <pc:sldMk cId="3726920356" sldId="260"/>
            <ac:spMk id="5" creationId="{32404722-4889-4A3B-8AEE-4C492E8A9C6E}"/>
          </ac:spMkLst>
        </pc:spChg>
        <pc:spChg chg="del">
          <ac:chgData name="Angela McKibben" userId="5aac9a8f-1a89-4e38-831f-932e42d4b3b0" providerId="ADAL" clId="{B78EAF98-C462-4F92-BD47-1D8B97D3F7CD}" dt="2024-11-12T18:56:18.337" v="1086" actId="478"/>
          <ac:spMkLst>
            <pc:docMk/>
            <pc:sldMk cId="3726920356" sldId="260"/>
            <ac:spMk id="8" creationId="{8CE0D584-15C8-4E4F-91C2-D58DF0C58F3B}"/>
          </ac:spMkLst>
        </pc:spChg>
        <pc:spChg chg="mod">
          <ac:chgData name="Angela McKibben" userId="5aac9a8f-1a89-4e38-831f-932e42d4b3b0" providerId="ADAL" clId="{B78EAF98-C462-4F92-BD47-1D8B97D3F7CD}" dt="2024-11-12T19:33:08.851" v="1231" actId="207"/>
          <ac:spMkLst>
            <pc:docMk/>
            <pc:sldMk cId="3726920356" sldId="260"/>
            <ac:spMk id="9" creationId="{910545FA-1A3C-48D6-97AD-926A5B1C9230}"/>
          </ac:spMkLst>
        </pc:spChg>
        <pc:spChg chg="mod">
          <ac:chgData name="Angela McKibben" userId="5aac9a8f-1a89-4e38-831f-932e42d4b3b0" providerId="ADAL" clId="{B78EAF98-C462-4F92-BD47-1D8B97D3F7CD}" dt="2024-11-12T19:04:18.892" v="1169" actId="20577"/>
          <ac:spMkLst>
            <pc:docMk/>
            <pc:sldMk cId="3726920356" sldId="260"/>
            <ac:spMk id="11" creationId="{273A2910-DDA6-4EF6-8715-2520EE4750C0}"/>
          </ac:spMkLst>
        </pc:spChg>
        <pc:spChg chg="mod">
          <ac:chgData name="Angela McKibben" userId="5aac9a8f-1a89-4e38-831f-932e42d4b3b0" providerId="ADAL" clId="{B78EAF98-C462-4F92-BD47-1D8B97D3F7CD}" dt="2024-11-12T19:33:04.305" v="1230" actId="1076"/>
          <ac:spMkLst>
            <pc:docMk/>
            <pc:sldMk cId="3726920356" sldId="260"/>
            <ac:spMk id="16" creationId="{D2CD1FEF-E35B-5041-09D1-3488EB60EFED}"/>
          </ac:spMkLst>
        </pc:spChg>
        <pc:spChg chg="add mod">
          <ac:chgData name="Angela McKibben" userId="5aac9a8f-1a89-4e38-831f-932e42d4b3b0" providerId="ADAL" clId="{B78EAF98-C462-4F92-BD47-1D8B97D3F7CD}" dt="2024-11-12T19:34:23.058" v="1278" actId="1076"/>
          <ac:spMkLst>
            <pc:docMk/>
            <pc:sldMk cId="3726920356" sldId="260"/>
            <ac:spMk id="18" creationId="{C3AB7567-E644-02A8-1B09-6B12D2685917}"/>
          </ac:spMkLst>
        </pc:spChg>
        <pc:grpChg chg="add mod">
          <ac:chgData name="Angela McKibben" userId="5aac9a8f-1a89-4e38-831f-932e42d4b3b0" providerId="ADAL" clId="{B78EAF98-C462-4F92-BD47-1D8B97D3F7CD}" dt="2024-11-12T19:32:52.766" v="1227" actId="164"/>
          <ac:grpSpMkLst>
            <pc:docMk/>
            <pc:sldMk cId="3726920356" sldId="260"/>
            <ac:grpSpMk id="8" creationId="{436A24C5-7814-FF2D-BEA6-58A2CB7EB1D9}"/>
          </ac:grpSpMkLst>
        </pc:grpChg>
        <pc:grpChg chg="mod">
          <ac:chgData name="Angela McKibben" userId="5aac9a8f-1a89-4e38-831f-932e42d4b3b0" providerId="ADAL" clId="{B78EAF98-C462-4F92-BD47-1D8B97D3F7CD}" dt="2024-11-12T19:32:52.766" v="1227" actId="164"/>
          <ac:grpSpMkLst>
            <pc:docMk/>
            <pc:sldMk cId="3726920356" sldId="260"/>
            <ac:grpSpMk id="12" creationId="{9216E674-A361-4E1D-A43D-A2FC48E2EEDF}"/>
          </ac:grpSpMkLst>
        </pc:grpChg>
        <pc:picChg chg="add mod">
          <ac:chgData name="Angela McKibben" userId="5aac9a8f-1a89-4e38-831f-932e42d4b3b0" providerId="ADAL" clId="{B78EAF98-C462-4F92-BD47-1D8B97D3F7CD}" dt="2024-11-12T19:34:26.873" v="1280" actId="14100"/>
          <ac:picMkLst>
            <pc:docMk/>
            <pc:sldMk cId="3726920356" sldId="260"/>
            <ac:picMk id="17" creationId="{E19AC396-C6D5-831C-2F7A-D6A857E9140D}"/>
          </ac:picMkLst>
        </pc:picChg>
      </pc:sldChg>
      <pc:sldChg chg="del">
        <pc:chgData name="Angela McKibben" userId="5aac9a8f-1a89-4e38-831f-932e42d4b3b0" providerId="ADAL" clId="{B78EAF98-C462-4F92-BD47-1D8B97D3F7CD}" dt="2024-11-12T18:12:47.491" v="394" actId="2696"/>
        <pc:sldMkLst>
          <pc:docMk/>
          <pc:sldMk cId="3209818258" sldId="262"/>
        </pc:sldMkLst>
      </pc:sldChg>
      <pc:sldChg chg="del">
        <pc:chgData name="Angela McKibben" userId="5aac9a8f-1a89-4e38-831f-932e42d4b3b0" providerId="ADAL" clId="{B78EAF98-C462-4F92-BD47-1D8B97D3F7CD}" dt="2024-11-12T17:57:33.520" v="3" actId="2696"/>
        <pc:sldMkLst>
          <pc:docMk/>
          <pc:sldMk cId="4090377632" sldId="276"/>
        </pc:sldMkLst>
      </pc:sldChg>
      <pc:sldChg chg="del">
        <pc:chgData name="Angela McKibben" userId="5aac9a8f-1a89-4e38-831f-932e42d4b3b0" providerId="ADAL" clId="{B78EAF98-C462-4F92-BD47-1D8B97D3F7CD}" dt="2024-11-12T17:57:36.882" v="4" actId="2696"/>
        <pc:sldMkLst>
          <pc:docMk/>
          <pc:sldMk cId="3850413636" sldId="278"/>
        </pc:sldMkLst>
      </pc:sldChg>
      <pc:sldChg chg="addSp delSp modSp mod">
        <pc:chgData name="Angela McKibben" userId="5aac9a8f-1a89-4e38-831f-932e42d4b3b0" providerId="ADAL" clId="{B78EAF98-C462-4F92-BD47-1D8B97D3F7CD}" dt="2024-11-12T19:00:50.472" v="1160" actId="121"/>
        <pc:sldMkLst>
          <pc:docMk/>
          <pc:sldMk cId="973498840" sldId="284"/>
        </pc:sldMkLst>
        <pc:spChg chg="add mod">
          <ac:chgData name="Angela McKibben" userId="5aac9a8f-1a89-4e38-831f-932e42d4b3b0" providerId="ADAL" clId="{B78EAF98-C462-4F92-BD47-1D8B97D3F7CD}" dt="2024-11-12T18:21:35.853" v="454"/>
          <ac:spMkLst>
            <pc:docMk/>
            <pc:sldMk cId="973498840" sldId="284"/>
            <ac:spMk id="4" creationId="{4FEB3A01-EA45-A333-FB6C-A1CC0B886934}"/>
          </ac:spMkLst>
        </pc:spChg>
        <pc:spChg chg="del mod">
          <ac:chgData name="Angela McKibben" userId="5aac9a8f-1a89-4e38-831f-932e42d4b3b0" providerId="ADAL" clId="{B78EAF98-C462-4F92-BD47-1D8B97D3F7CD}" dt="2024-11-12T18:21:34.743" v="453" actId="478"/>
          <ac:spMkLst>
            <pc:docMk/>
            <pc:sldMk cId="973498840" sldId="284"/>
            <ac:spMk id="5" creationId="{E2786711-C26C-EAC4-C273-93A3A92C260C}"/>
          </ac:spMkLst>
        </pc:spChg>
        <pc:spChg chg="del">
          <ac:chgData name="Angela McKibben" userId="5aac9a8f-1a89-4e38-831f-932e42d4b3b0" providerId="ADAL" clId="{B78EAF98-C462-4F92-BD47-1D8B97D3F7CD}" dt="2024-11-12T18:21:23.702" v="451" actId="478"/>
          <ac:spMkLst>
            <pc:docMk/>
            <pc:sldMk cId="973498840" sldId="284"/>
            <ac:spMk id="6" creationId="{E17C644E-F952-C545-3BF7-F8F758FD78DC}"/>
          </ac:spMkLst>
        </pc:spChg>
        <pc:spChg chg="mod">
          <ac:chgData name="Angela McKibben" userId="5aac9a8f-1a89-4e38-831f-932e42d4b3b0" providerId="ADAL" clId="{B78EAF98-C462-4F92-BD47-1D8B97D3F7CD}" dt="2024-11-12T18:25:31.177" v="593" actId="20577"/>
          <ac:spMkLst>
            <pc:docMk/>
            <pc:sldMk cId="973498840" sldId="284"/>
            <ac:spMk id="7" creationId="{E21107A5-BA78-C59F-DE5A-E108656E5691}"/>
          </ac:spMkLst>
        </pc:spChg>
        <pc:spChg chg="del">
          <ac:chgData name="Angela McKibben" userId="5aac9a8f-1a89-4e38-831f-932e42d4b3b0" providerId="ADAL" clId="{B78EAF98-C462-4F92-BD47-1D8B97D3F7CD}" dt="2024-11-12T18:21:24.512" v="452" actId="478"/>
          <ac:spMkLst>
            <pc:docMk/>
            <pc:sldMk cId="973498840" sldId="284"/>
            <ac:spMk id="8" creationId="{A5FBD49E-34B9-A8A3-1E36-B1089FD929E4}"/>
          </ac:spMkLst>
        </pc:spChg>
        <pc:spChg chg="add mod">
          <ac:chgData name="Angela McKibben" userId="5aac9a8f-1a89-4e38-831f-932e42d4b3b0" providerId="ADAL" clId="{B78EAF98-C462-4F92-BD47-1D8B97D3F7CD}" dt="2024-11-12T18:25:43.457" v="606" actId="14100"/>
          <ac:spMkLst>
            <pc:docMk/>
            <pc:sldMk cId="973498840" sldId="284"/>
            <ac:spMk id="10" creationId="{F9982B19-5C5C-08B4-63D9-9BB2DDF6D80F}"/>
          </ac:spMkLst>
        </pc:spChg>
        <pc:spChg chg="mod">
          <ac:chgData name="Angela McKibben" userId="5aac9a8f-1a89-4e38-831f-932e42d4b3b0" providerId="ADAL" clId="{B78EAF98-C462-4F92-BD47-1D8B97D3F7CD}" dt="2024-11-12T19:00:43.908" v="1159"/>
          <ac:spMkLst>
            <pc:docMk/>
            <pc:sldMk cId="973498840" sldId="284"/>
            <ac:spMk id="12" creationId="{D75A1F6C-3770-C4DA-85CD-335856E425FE}"/>
          </ac:spMkLst>
        </pc:spChg>
        <pc:spChg chg="mod">
          <ac:chgData name="Angela McKibben" userId="5aac9a8f-1a89-4e38-831f-932e42d4b3b0" providerId="ADAL" clId="{B78EAF98-C462-4F92-BD47-1D8B97D3F7CD}" dt="2024-11-12T19:00:50.472" v="1160" actId="121"/>
          <ac:spMkLst>
            <pc:docMk/>
            <pc:sldMk cId="973498840" sldId="284"/>
            <ac:spMk id="13" creationId="{BA7747D1-26CB-25E6-09EB-33A8D526C731}"/>
          </ac:spMkLst>
        </pc:spChg>
        <pc:spChg chg="mod">
          <ac:chgData name="Angela McKibben" userId="5aac9a8f-1a89-4e38-831f-932e42d4b3b0" providerId="ADAL" clId="{B78EAF98-C462-4F92-BD47-1D8B97D3F7CD}" dt="2024-11-12T18:25:15.846" v="568" actId="1076"/>
          <ac:spMkLst>
            <pc:docMk/>
            <pc:sldMk cId="973498840" sldId="284"/>
            <ac:spMk id="14" creationId="{5A0E985B-D4B8-E671-9CB9-F75666CF64F7}"/>
          </ac:spMkLst>
        </pc:spChg>
        <pc:grpChg chg="del">
          <ac:chgData name="Angela McKibben" userId="5aac9a8f-1a89-4e38-831f-932e42d4b3b0" providerId="ADAL" clId="{B78EAF98-C462-4F92-BD47-1D8B97D3F7CD}" dt="2024-11-12T19:00:43.342" v="1158" actId="478"/>
          <ac:grpSpMkLst>
            <pc:docMk/>
            <pc:sldMk cId="973498840" sldId="284"/>
            <ac:grpSpMk id="2" creationId="{37B92960-E5B3-F187-0AE1-BF049704D51C}"/>
          </ac:grpSpMkLst>
        </pc:grpChg>
        <pc:grpChg chg="add mod">
          <ac:chgData name="Angela McKibben" userId="5aac9a8f-1a89-4e38-831f-932e42d4b3b0" providerId="ADAL" clId="{B78EAF98-C462-4F92-BD47-1D8B97D3F7CD}" dt="2024-11-12T19:00:43.908" v="1159"/>
          <ac:grpSpMkLst>
            <pc:docMk/>
            <pc:sldMk cId="973498840" sldId="284"/>
            <ac:grpSpMk id="11" creationId="{2545E7E1-B821-6FE3-8B04-EAA46FE2344C}"/>
          </ac:grpSpMkLst>
        </pc:grpChg>
        <pc:picChg chg="del">
          <ac:chgData name="Angela McKibben" userId="5aac9a8f-1a89-4e38-831f-932e42d4b3b0" providerId="ADAL" clId="{B78EAF98-C462-4F92-BD47-1D8B97D3F7CD}" dt="2024-11-12T18:21:51.672" v="477" actId="478"/>
          <ac:picMkLst>
            <pc:docMk/>
            <pc:sldMk cId="973498840" sldId="284"/>
            <ac:picMk id="9" creationId="{CE68F3C1-613C-1DDB-9922-09254337D2AA}"/>
          </ac:picMkLst>
        </pc:picChg>
        <pc:picChg chg="add mod">
          <ac:chgData name="Angela McKibben" userId="5aac9a8f-1a89-4e38-831f-932e42d4b3b0" providerId="ADAL" clId="{B78EAF98-C462-4F92-BD47-1D8B97D3F7CD}" dt="2024-11-12T18:22:08.667" v="483" actId="1440"/>
          <ac:picMkLst>
            <pc:docMk/>
            <pc:sldMk cId="973498840" sldId="284"/>
            <ac:picMk id="6146" creationId="{4037ACF5-40C9-4B06-88DD-2E8498D24951}"/>
          </ac:picMkLst>
        </pc:picChg>
      </pc:sldChg>
      <pc:sldChg chg="del">
        <pc:chgData name="Angela McKibben" userId="5aac9a8f-1a89-4e38-831f-932e42d4b3b0" providerId="ADAL" clId="{B78EAF98-C462-4F92-BD47-1D8B97D3F7CD}" dt="2024-11-12T18:26:10.658" v="609" actId="2696"/>
        <pc:sldMkLst>
          <pc:docMk/>
          <pc:sldMk cId="3156309778" sldId="288"/>
        </pc:sldMkLst>
      </pc:sldChg>
      <pc:sldChg chg="del">
        <pc:chgData name="Angela McKibben" userId="5aac9a8f-1a89-4e38-831f-932e42d4b3b0" providerId="ADAL" clId="{B78EAF98-C462-4F92-BD47-1D8B97D3F7CD}" dt="2024-11-12T17:57:27.962" v="1" actId="2696"/>
        <pc:sldMkLst>
          <pc:docMk/>
          <pc:sldMk cId="4242406930" sldId="307"/>
        </pc:sldMkLst>
      </pc:sldChg>
      <pc:sldChg chg="del">
        <pc:chgData name="Angela McKibben" userId="5aac9a8f-1a89-4e38-831f-932e42d4b3b0" providerId="ADAL" clId="{B78EAF98-C462-4F92-BD47-1D8B97D3F7CD}" dt="2024-11-12T17:57:25.419" v="0" actId="2696"/>
        <pc:sldMkLst>
          <pc:docMk/>
          <pc:sldMk cId="1221721606" sldId="308"/>
        </pc:sldMkLst>
      </pc:sldChg>
      <pc:sldChg chg="del">
        <pc:chgData name="Angela McKibben" userId="5aac9a8f-1a89-4e38-831f-932e42d4b3b0" providerId="ADAL" clId="{B78EAF98-C462-4F92-BD47-1D8B97D3F7CD}" dt="2024-11-12T17:57:30.553" v="2" actId="2696"/>
        <pc:sldMkLst>
          <pc:docMk/>
          <pc:sldMk cId="2888904905" sldId="309"/>
        </pc:sldMkLst>
      </pc:sldChg>
      <pc:sldChg chg="del">
        <pc:chgData name="Angela McKibben" userId="5aac9a8f-1a89-4e38-831f-932e42d4b3b0" providerId="ADAL" clId="{B78EAF98-C462-4F92-BD47-1D8B97D3F7CD}" dt="2024-11-12T18:26:02.192" v="608" actId="2696"/>
        <pc:sldMkLst>
          <pc:docMk/>
          <pc:sldMk cId="2339688453" sldId="310"/>
        </pc:sldMkLst>
      </pc:sldChg>
      <pc:sldChg chg="del">
        <pc:chgData name="Angela McKibben" userId="5aac9a8f-1a89-4e38-831f-932e42d4b3b0" providerId="ADAL" clId="{B78EAF98-C462-4F92-BD47-1D8B97D3F7CD}" dt="2024-11-12T18:12:44.503" v="393" actId="2696"/>
        <pc:sldMkLst>
          <pc:docMk/>
          <pc:sldMk cId="1017675279" sldId="311"/>
        </pc:sldMkLst>
      </pc:sldChg>
      <pc:sldChg chg="modSp mod">
        <pc:chgData name="Angela McKibben" userId="5aac9a8f-1a89-4e38-831f-932e42d4b3b0" providerId="ADAL" clId="{B78EAF98-C462-4F92-BD47-1D8B97D3F7CD}" dt="2024-11-12T19:05:21.397" v="1181" actId="20577"/>
        <pc:sldMkLst>
          <pc:docMk/>
          <pc:sldMk cId="2841592921" sldId="312"/>
        </pc:sldMkLst>
        <pc:spChg chg="mod">
          <ac:chgData name="Angela McKibben" userId="5aac9a8f-1a89-4e38-831f-932e42d4b3b0" providerId="ADAL" clId="{B78EAF98-C462-4F92-BD47-1D8B97D3F7CD}" dt="2024-11-12T19:05:21.397" v="1181" actId="20577"/>
          <ac:spMkLst>
            <pc:docMk/>
            <pc:sldMk cId="2841592921" sldId="312"/>
            <ac:spMk id="4" creationId="{5254BC1E-7234-4EDC-83F8-C86B8BC572B5}"/>
          </ac:spMkLst>
        </pc:spChg>
        <pc:spChg chg="mod">
          <ac:chgData name="Angela McKibben" userId="5aac9a8f-1a89-4e38-831f-932e42d4b3b0" providerId="ADAL" clId="{B78EAF98-C462-4F92-BD47-1D8B97D3F7CD}" dt="2024-11-12T18:59:13.263" v="1139" actId="404"/>
          <ac:spMkLst>
            <pc:docMk/>
            <pc:sldMk cId="2841592921" sldId="312"/>
            <ac:spMk id="8" creationId="{2084F7AC-3DAA-CBB2-C146-D56B240DF96B}"/>
          </ac:spMkLst>
        </pc:spChg>
      </pc:sldChg>
      <pc:sldChg chg="del">
        <pc:chgData name="Angela McKibben" userId="5aac9a8f-1a89-4e38-831f-932e42d4b3b0" providerId="ADAL" clId="{B78EAF98-C462-4F92-BD47-1D8B97D3F7CD}" dt="2024-11-12T17:57:39.366" v="5" actId="2696"/>
        <pc:sldMkLst>
          <pc:docMk/>
          <pc:sldMk cId="916812231" sldId="314"/>
        </pc:sldMkLst>
      </pc:sldChg>
      <pc:sldChg chg="del">
        <pc:chgData name="Angela McKibben" userId="5aac9a8f-1a89-4e38-831f-932e42d4b3b0" providerId="ADAL" clId="{B78EAF98-C462-4F92-BD47-1D8B97D3F7CD}" dt="2024-11-12T18:25:58.514" v="607" actId="2696"/>
        <pc:sldMkLst>
          <pc:docMk/>
          <pc:sldMk cId="2258266005" sldId="315"/>
        </pc:sldMkLst>
      </pc:sldChg>
      <pc:sldChg chg="delSp modSp mod">
        <pc:chgData name="Angela McKibben" userId="5aac9a8f-1a89-4e38-831f-932e42d4b3b0" providerId="ADAL" clId="{B78EAF98-C462-4F92-BD47-1D8B97D3F7CD}" dt="2024-11-12T18:56:29.028" v="1088" actId="1076"/>
        <pc:sldMkLst>
          <pc:docMk/>
          <pc:sldMk cId="592088904" sldId="316"/>
        </pc:sldMkLst>
        <pc:spChg chg="mod">
          <ac:chgData name="Angela McKibben" userId="5aac9a8f-1a89-4e38-831f-932e42d4b3b0" providerId="ADAL" clId="{B78EAF98-C462-4F92-BD47-1D8B97D3F7CD}" dt="2024-11-12T18:56:29.028" v="1088" actId="1076"/>
          <ac:spMkLst>
            <pc:docMk/>
            <pc:sldMk cId="592088904" sldId="316"/>
            <ac:spMk id="3" creationId="{BF317FC1-E9AA-447C-B204-64B5726004B2}"/>
          </ac:spMkLst>
        </pc:spChg>
        <pc:spChg chg="mod">
          <ac:chgData name="Angela McKibben" userId="5aac9a8f-1a89-4e38-831f-932e42d4b3b0" providerId="ADAL" clId="{B78EAF98-C462-4F92-BD47-1D8B97D3F7CD}" dt="2024-11-12T18:18:55.049" v="446" actId="207"/>
          <ac:spMkLst>
            <pc:docMk/>
            <pc:sldMk cId="592088904" sldId="316"/>
            <ac:spMk id="5" creationId="{32404722-4889-4A3B-8AEE-4C492E8A9C6E}"/>
          </ac:spMkLst>
        </pc:spChg>
        <pc:spChg chg="del">
          <ac:chgData name="Angela McKibben" userId="5aac9a8f-1a89-4e38-831f-932e42d4b3b0" providerId="ADAL" clId="{B78EAF98-C462-4F92-BD47-1D8B97D3F7CD}" dt="2024-11-12T18:56:22.330" v="1087" actId="478"/>
          <ac:spMkLst>
            <pc:docMk/>
            <pc:sldMk cId="592088904" sldId="316"/>
            <ac:spMk id="8" creationId="{8CE0D584-15C8-4E4F-91C2-D58DF0C58F3B}"/>
          </ac:spMkLst>
        </pc:spChg>
      </pc:sldChg>
      <pc:sldChg chg="addSp delSp modSp mod">
        <pc:chgData name="Angela McKibben" userId="5aac9a8f-1a89-4e38-831f-932e42d4b3b0" providerId="ADAL" clId="{B78EAF98-C462-4F92-BD47-1D8B97D3F7CD}" dt="2024-11-12T19:05:48.133" v="1214" actId="14100"/>
        <pc:sldMkLst>
          <pc:docMk/>
          <pc:sldMk cId="3529083476" sldId="317"/>
        </pc:sldMkLst>
        <pc:spChg chg="mod">
          <ac:chgData name="Angela McKibben" userId="5aac9a8f-1a89-4e38-831f-932e42d4b3b0" providerId="ADAL" clId="{B78EAF98-C462-4F92-BD47-1D8B97D3F7CD}" dt="2024-11-12T19:05:48.133" v="1214" actId="14100"/>
          <ac:spMkLst>
            <pc:docMk/>
            <pc:sldMk cId="3529083476" sldId="317"/>
            <ac:spMk id="4" creationId="{B4A12439-A3AD-1D06-CCD3-94119F0A5AE4}"/>
          </ac:spMkLst>
        </pc:spChg>
        <pc:spChg chg="add del">
          <ac:chgData name="Angela McKibben" userId="5aac9a8f-1a89-4e38-831f-932e42d4b3b0" providerId="ADAL" clId="{B78EAF98-C462-4F92-BD47-1D8B97D3F7CD}" dt="2024-11-12T18:59:36.337" v="1142" actId="22"/>
          <ac:spMkLst>
            <pc:docMk/>
            <pc:sldMk cId="3529083476" sldId="317"/>
            <ac:spMk id="12" creationId="{FD6915D3-5DF2-23C8-BEE2-C43B69113064}"/>
          </ac:spMkLst>
        </pc:spChg>
        <pc:spChg chg="mod">
          <ac:chgData name="Angela McKibben" userId="5aac9a8f-1a89-4e38-831f-932e42d4b3b0" providerId="ADAL" clId="{B78EAF98-C462-4F92-BD47-1D8B97D3F7CD}" dt="2024-11-12T18:59:41.988" v="1143"/>
          <ac:spMkLst>
            <pc:docMk/>
            <pc:sldMk cId="3529083476" sldId="317"/>
            <ac:spMk id="14" creationId="{3E45A11B-4750-CD7E-8047-16BE5C9B88A9}"/>
          </ac:spMkLst>
        </pc:spChg>
        <pc:spChg chg="mod">
          <ac:chgData name="Angela McKibben" userId="5aac9a8f-1a89-4e38-831f-932e42d4b3b0" providerId="ADAL" clId="{B78EAF98-C462-4F92-BD47-1D8B97D3F7CD}" dt="2024-11-12T18:59:41.988" v="1143"/>
          <ac:spMkLst>
            <pc:docMk/>
            <pc:sldMk cId="3529083476" sldId="317"/>
            <ac:spMk id="15" creationId="{F4A34283-C5A7-AB97-D843-1185058523DB}"/>
          </ac:spMkLst>
        </pc:spChg>
        <pc:grpChg chg="del">
          <ac:chgData name="Angela McKibben" userId="5aac9a8f-1a89-4e38-831f-932e42d4b3b0" providerId="ADAL" clId="{B78EAF98-C462-4F92-BD47-1D8B97D3F7CD}" dt="2024-11-12T18:59:32.950" v="1140" actId="478"/>
          <ac:grpSpMkLst>
            <pc:docMk/>
            <pc:sldMk cId="3529083476" sldId="317"/>
            <ac:grpSpMk id="2" creationId="{D0C89304-63D8-EED1-5924-D61268A34A06}"/>
          </ac:grpSpMkLst>
        </pc:grpChg>
        <pc:grpChg chg="add mod">
          <ac:chgData name="Angela McKibben" userId="5aac9a8f-1a89-4e38-831f-932e42d4b3b0" providerId="ADAL" clId="{B78EAF98-C462-4F92-BD47-1D8B97D3F7CD}" dt="2024-11-12T18:59:41.988" v="1143"/>
          <ac:grpSpMkLst>
            <pc:docMk/>
            <pc:sldMk cId="3529083476" sldId="317"/>
            <ac:grpSpMk id="13" creationId="{ED6B0081-D3E6-A1E4-4154-521EA8EABFA5}"/>
          </ac:grpSpMkLst>
        </pc:grpChg>
      </pc:sldChg>
      <pc:sldChg chg="addSp delSp modSp mod">
        <pc:chgData name="Angela McKibben" userId="5aac9a8f-1a89-4e38-831f-932e42d4b3b0" providerId="ADAL" clId="{B78EAF98-C462-4F92-BD47-1D8B97D3F7CD}" dt="2024-11-12T18:59:56.389" v="1147" actId="1076"/>
        <pc:sldMkLst>
          <pc:docMk/>
          <pc:sldMk cId="1411483027" sldId="318"/>
        </pc:sldMkLst>
        <pc:spChg chg="del mod topLvl">
          <ac:chgData name="Angela McKibben" userId="5aac9a8f-1a89-4e38-831f-932e42d4b3b0" providerId="ADAL" clId="{B78EAF98-C462-4F92-BD47-1D8B97D3F7CD}" dt="2024-11-12T18:59:49.212" v="1144" actId="478"/>
          <ac:spMkLst>
            <pc:docMk/>
            <pc:sldMk cId="1411483027" sldId="318"/>
            <ac:spMk id="6" creationId="{17110E98-AC8C-AABC-45D2-888A67C580C8}"/>
          </ac:spMkLst>
        </pc:spChg>
        <pc:spChg chg="del mod topLvl">
          <ac:chgData name="Angela McKibben" userId="5aac9a8f-1a89-4e38-831f-932e42d4b3b0" providerId="ADAL" clId="{B78EAF98-C462-4F92-BD47-1D8B97D3F7CD}" dt="2024-11-12T18:59:52.437" v="1145" actId="478"/>
          <ac:spMkLst>
            <pc:docMk/>
            <pc:sldMk cId="1411483027" sldId="318"/>
            <ac:spMk id="10" creationId="{55967FD4-4038-A453-94F6-184F07F496F0}"/>
          </ac:spMkLst>
        </pc:spChg>
        <pc:spChg chg="mod">
          <ac:chgData name="Angela McKibben" userId="5aac9a8f-1a89-4e38-831f-932e42d4b3b0" providerId="ADAL" clId="{B78EAF98-C462-4F92-BD47-1D8B97D3F7CD}" dt="2024-11-12T18:59:52.988" v="1146"/>
          <ac:spMkLst>
            <pc:docMk/>
            <pc:sldMk cId="1411483027" sldId="318"/>
            <ac:spMk id="16" creationId="{DEB552D9-69B5-7786-D843-4E0162F1174B}"/>
          </ac:spMkLst>
        </pc:spChg>
        <pc:spChg chg="mod">
          <ac:chgData name="Angela McKibben" userId="5aac9a8f-1a89-4e38-831f-932e42d4b3b0" providerId="ADAL" clId="{B78EAF98-C462-4F92-BD47-1D8B97D3F7CD}" dt="2024-11-12T18:59:52.988" v="1146"/>
          <ac:spMkLst>
            <pc:docMk/>
            <pc:sldMk cId="1411483027" sldId="318"/>
            <ac:spMk id="17" creationId="{BCB8872D-EECA-D805-51F1-A14E1326A3DD}"/>
          </ac:spMkLst>
        </pc:spChg>
        <pc:grpChg chg="del">
          <ac:chgData name="Angela McKibben" userId="5aac9a8f-1a89-4e38-831f-932e42d4b3b0" providerId="ADAL" clId="{B78EAF98-C462-4F92-BD47-1D8B97D3F7CD}" dt="2024-11-12T18:27:44.650" v="618" actId="165"/>
          <ac:grpSpMkLst>
            <pc:docMk/>
            <pc:sldMk cId="1411483027" sldId="318"/>
            <ac:grpSpMk id="2" creationId="{26B1259F-4CE4-6910-DD19-DD922713DFC6}"/>
          </ac:grpSpMkLst>
        </pc:grpChg>
        <pc:grpChg chg="add mod">
          <ac:chgData name="Angela McKibben" userId="5aac9a8f-1a89-4e38-831f-932e42d4b3b0" providerId="ADAL" clId="{B78EAF98-C462-4F92-BD47-1D8B97D3F7CD}" dt="2024-11-12T18:59:52.988" v="1146"/>
          <ac:grpSpMkLst>
            <pc:docMk/>
            <pc:sldMk cId="1411483027" sldId="318"/>
            <ac:grpSpMk id="15" creationId="{0AF44984-730D-5ECC-4D1B-5CC57B5CF8E2}"/>
          </ac:grpSpMkLst>
        </pc:grpChg>
        <pc:picChg chg="mod">
          <ac:chgData name="Angela McKibben" userId="5aac9a8f-1a89-4e38-831f-932e42d4b3b0" providerId="ADAL" clId="{B78EAF98-C462-4F92-BD47-1D8B97D3F7CD}" dt="2024-11-12T18:59:56.389" v="1147" actId="1076"/>
          <ac:picMkLst>
            <pc:docMk/>
            <pc:sldMk cId="1411483027" sldId="318"/>
            <ac:picMk id="1026" creationId="{C3A004DD-ABAE-5A07-5078-C8283C63C58F}"/>
          </ac:picMkLst>
        </pc:picChg>
      </pc:sldChg>
      <pc:sldChg chg="addSp delSp modSp mod">
        <pc:chgData name="Angela McKibben" userId="5aac9a8f-1a89-4e38-831f-932e42d4b3b0" providerId="ADAL" clId="{B78EAF98-C462-4F92-BD47-1D8B97D3F7CD}" dt="2024-11-12T19:00:03.387" v="1149"/>
        <pc:sldMkLst>
          <pc:docMk/>
          <pc:sldMk cId="4127383168" sldId="319"/>
        </pc:sldMkLst>
        <pc:spChg chg="del mod topLvl">
          <ac:chgData name="Angela McKibben" userId="5aac9a8f-1a89-4e38-831f-932e42d4b3b0" providerId="ADAL" clId="{B78EAF98-C462-4F92-BD47-1D8B97D3F7CD}" dt="2024-11-12T19:00:02.366" v="1148" actId="478"/>
          <ac:spMkLst>
            <pc:docMk/>
            <pc:sldMk cId="4127383168" sldId="319"/>
            <ac:spMk id="6" creationId="{568533D9-E8E8-05A0-41E0-D40BA37B8AF1}"/>
          </ac:spMkLst>
        </pc:spChg>
        <pc:spChg chg="mod">
          <ac:chgData name="Angela McKibben" userId="5aac9a8f-1a89-4e38-831f-932e42d4b3b0" providerId="ADAL" clId="{B78EAF98-C462-4F92-BD47-1D8B97D3F7CD}" dt="2024-11-12T19:00:03.387" v="1149"/>
          <ac:spMkLst>
            <pc:docMk/>
            <pc:sldMk cId="4127383168" sldId="319"/>
            <ac:spMk id="7" creationId="{9B0F2D4C-7651-CC88-8FE6-5C22E0DC7DC9}"/>
          </ac:spMkLst>
        </pc:spChg>
        <pc:spChg chg="mod">
          <ac:chgData name="Angela McKibben" userId="5aac9a8f-1a89-4e38-831f-932e42d4b3b0" providerId="ADAL" clId="{B78EAF98-C462-4F92-BD47-1D8B97D3F7CD}" dt="2024-11-12T19:00:03.387" v="1149"/>
          <ac:spMkLst>
            <pc:docMk/>
            <pc:sldMk cId="4127383168" sldId="319"/>
            <ac:spMk id="8" creationId="{8516508A-BE07-F8B8-41F2-30A4296EE982}"/>
          </ac:spMkLst>
        </pc:spChg>
        <pc:spChg chg="del mod topLvl">
          <ac:chgData name="Angela McKibben" userId="5aac9a8f-1a89-4e38-831f-932e42d4b3b0" providerId="ADAL" clId="{B78EAF98-C462-4F92-BD47-1D8B97D3F7CD}" dt="2024-11-12T18:58:17.276" v="1098" actId="478"/>
          <ac:spMkLst>
            <pc:docMk/>
            <pc:sldMk cId="4127383168" sldId="319"/>
            <ac:spMk id="10" creationId="{FB0E3CA1-7D29-12E6-7276-451BC450E625}"/>
          </ac:spMkLst>
        </pc:spChg>
        <pc:grpChg chg="del">
          <ac:chgData name="Angela McKibben" userId="5aac9a8f-1a89-4e38-831f-932e42d4b3b0" providerId="ADAL" clId="{B78EAF98-C462-4F92-BD47-1D8B97D3F7CD}" dt="2024-11-12T18:58:13.889" v="1097" actId="165"/>
          <ac:grpSpMkLst>
            <pc:docMk/>
            <pc:sldMk cId="4127383168" sldId="319"/>
            <ac:grpSpMk id="2" creationId="{3B9C562F-D1E9-0FEB-3BF3-7DD6E7600641}"/>
          </ac:grpSpMkLst>
        </pc:grpChg>
        <pc:grpChg chg="add mod">
          <ac:chgData name="Angela McKibben" userId="5aac9a8f-1a89-4e38-831f-932e42d4b3b0" providerId="ADAL" clId="{B78EAF98-C462-4F92-BD47-1D8B97D3F7CD}" dt="2024-11-12T19:00:03.387" v="1149"/>
          <ac:grpSpMkLst>
            <pc:docMk/>
            <pc:sldMk cId="4127383168" sldId="319"/>
            <ac:grpSpMk id="4" creationId="{15382A2F-2AE9-EE8D-2B84-55EFE9FE6E13}"/>
          </ac:grpSpMkLst>
        </pc:grpChg>
      </pc:sldChg>
      <pc:sldChg chg="addSp delSp modSp mod">
        <pc:chgData name="Angela McKibben" userId="5aac9a8f-1a89-4e38-831f-932e42d4b3b0" providerId="ADAL" clId="{B78EAF98-C462-4F92-BD47-1D8B97D3F7CD}" dt="2024-11-12T19:10:28.641" v="1218" actId="3626"/>
        <pc:sldMkLst>
          <pc:docMk/>
          <pc:sldMk cId="2735439189" sldId="320"/>
        </pc:sldMkLst>
        <pc:spChg chg="mod">
          <ac:chgData name="Angela McKibben" userId="5aac9a8f-1a89-4e38-831f-932e42d4b3b0" providerId="ADAL" clId="{B78EAF98-C462-4F92-BD47-1D8B97D3F7CD}" dt="2024-11-12T19:10:28.641" v="1218" actId="3626"/>
          <ac:spMkLst>
            <pc:docMk/>
            <pc:sldMk cId="2735439189" sldId="320"/>
            <ac:spMk id="12" creationId="{BCEB0A89-E268-9A65-410F-6D696D4C67EA}"/>
          </ac:spMkLst>
        </pc:spChg>
        <pc:spChg chg="mod">
          <ac:chgData name="Angela McKibben" userId="5aac9a8f-1a89-4e38-831f-932e42d4b3b0" providerId="ADAL" clId="{B78EAF98-C462-4F92-BD47-1D8B97D3F7CD}" dt="2024-11-12T19:00:08.275" v="1151"/>
          <ac:spMkLst>
            <pc:docMk/>
            <pc:sldMk cId="2735439189" sldId="320"/>
            <ac:spMk id="17" creationId="{583CB1AC-1FC7-12C4-B679-88C9DAB462F6}"/>
          </ac:spMkLst>
        </pc:spChg>
        <pc:spChg chg="mod">
          <ac:chgData name="Angela McKibben" userId="5aac9a8f-1a89-4e38-831f-932e42d4b3b0" providerId="ADAL" clId="{B78EAF98-C462-4F92-BD47-1D8B97D3F7CD}" dt="2024-11-12T19:00:16.263" v="1153" actId="14100"/>
          <ac:spMkLst>
            <pc:docMk/>
            <pc:sldMk cId="2735439189" sldId="320"/>
            <ac:spMk id="18" creationId="{2BE8D630-9549-32F5-E5C4-ADAAE3A5B7D6}"/>
          </ac:spMkLst>
        </pc:spChg>
        <pc:grpChg chg="del">
          <ac:chgData name="Angela McKibben" userId="5aac9a8f-1a89-4e38-831f-932e42d4b3b0" providerId="ADAL" clId="{B78EAF98-C462-4F92-BD47-1D8B97D3F7CD}" dt="2024-11-12T19:00:07.663" v="1150" actId="478"/>
          <ac:grpSpMkLst>
            <pc:docMk/>
            <pc:sldMk cId="2735439189" sldId="320"/>
            <ac:grpSpMk id="13" creationId="{4022AA14-6B23-001A-9930-C76DE2140B86}"/>
          </ac:grpSpMkLst>
        </pc:grpChg>
        <pc:grpChg chg="add mod">
          <ac:chgData name="Angela McKibben" userId="5aac9a8f-1a89-4e38-831f-932e42d4b3b0" providerId="ADAL" clId="{B78EAF98-C462-4F92-BD47-1D8B97D3F7CD}" dt="2024-11-12T19:00:08.275" v="1151"/>
          <ac:grpSpMkLst>
            <pc:docMk/>
            <pc:sldMk cId="2735439189" sldId="320"/>
            <ac:grpSpMk id="16" creationId="{B6C8479B-AA3D-4690-0FD4-63130F426ADD}"/>
          </ac:grpSpMkLst>
        </pc:grpChg>
      </pc:sldChg>
      <pc:sldChg chg="addSp delSp modSp add mod ord">
        <pc:chgData name="Angela McKibben" userId="5aac9a8f-1a89-4e38-831f-932e42d4b3b0" providerId="ADAL" clId="{B78EAF98-C462-4F92-BD47-1D8B97D3F7CD}" dt="2024-11-12T19:06:22.021" v="1217" actId="20577"/>
        <pc:sldMkLst>
          <pc:docMk/>
          <pc:sldMk cId="1655204608" sldId="321"/>
        </pc:sldMkLst>
        <pc:spChg chg="mod">
          <ac:chgData name="Angela McKibben" userId="5aac9a8f-1a89-4e38-831f-932e42d4b3b0" providerId="ADAL" clId="{B78EAF98-C462-4F92-BD47-1D8B97D3F7CD}" dt="2024-11-12T18:15:50.833" v="437" actId="207"/>
          <ac:spMkLst>
            <pc:docMk/>
            <pc:sldMk cId="1655204608" sldId="321"/>
            <ac:spMk id="3" creationId="{D9CBC648-A79F-8B8B-F9B2-68DA43BC3641}"/>
          </ac:spMkLst>
        </pc:spChg>
        <pc:spChg chg="add del mod">
          <ac:chgData name="Angela McKibben" userId="5aac9a8f-1a89-4e38-831f-932e42d4b3b0" providerId="ADAL" clId="{B78EAF98-C462-4F92-BD47-1D8B97D3F7CD}" dt="2024-11-12T18:04:32.171" v="274" actId="478"/>
          <ac:spMkLst>
            <pc:docMk/>
            <pc:sldMk cId="1655204608" sldId="321"/>
            <ac:spMk id="4" creationId="{8362FB85-8921-0179-8346-E0EEC5C448DC}"/>
          </ac:spMkLst>
        </pc:spChg>
        <pc:spChg chg="mod">
          <ac:chgData name="Angela McKibben" userId="5aac9a8f-1a89-4e38-831f-932e42d4b3b0" providerId="ADAL" clId="{B78EAF98-C462-4F92-BD47-1D8B97D3F7CD}" dt="2024-11-12T18:41:38.493" v="825"/>
          <ac:spMkLst>
            <pc:docMk/>
            <pc:sldMk cId="1655204608" sldId="321"/>
            <ac:spMk id="5" creationId="{75E5F484-6C4A-5800-43B0-939A9F99AFC4}"/>
          </ac:spMkLst>
        </pc:spChg>
        <pc:spChg chg="del mod topLvl">
          <ac:chgData name="Angela McKibben" userId="5aac9a8f-1a89-4e38-831f-932e42d4b3b0" providerId="ADAL" clId="{B78EAF98-C462-4F92-BD47-1D8B97D3F7CD}" dt="2024-11-12T19:00:30.447" v="1154" actId="478"/>
          <ac:spMkLst>
            <pc:docMk/>
            <pc:sldMk cId="1655204608" sldId="321"/>
            <ac:spMk id="6" creationId="{EA32FA6A-8928-4953-C3A3-188A92E74542}"/>
          </ac:spMkLst>
        </pc:spChg>
        <pc:spChg chg="mod ord topLvl">
          <ac:chgData name="Angela McKibben" userId="5aac9a8f-1a89-4e38-831f-932e42d4b3b0" providerId="ADAL" clId="{B78EAF98-C462-4F92-BD47-1D8B97D3F7CD}" dt="2024-11-12T18:06:36.900" v="310" actId="164"/>
          <ac:spMkLst>
            <pc:docMk/>
            <pc:sldMk cId="1655204608" sldId="321"/>
            <ac:spMk id="8" creationId="{F415EEE1-EDE5-BC3F-9A2D-06855D8A1F1A}"/>
          </ac:spMkLst>
        </pc:spChg>
        <pc:spChg chg="del mod topLvl">
          <ac:chgData name="Angela McKibben" userId="5aac9a8f-1a89-4e38-831f-932e42d4b3b0" providerId="ADAL" clId="{B78EAF98-C462-4F92-BD47-1D8B97D3F7CD}" dt="2024-11-12T18:02:30.274" v="132" actId="478"/>
          <ac:spMkLst>
            <pc:docMk/>
            <pc:sldMk cId="1655204608" sldId="321"/>
            <ac:spMk id="9" creationId="{1EF0CC14-2A6A-CF36-F0B6-55013D2FB3B4}"/>
          </ac:spMkLst>
        </pc:spChg>
        <pc:spChg chg="del mod topLvl">
          <ac:chgData name="Angela McKibben" userId="5aac9a8f-1a89-4e38-831f-932e42d4b3b0" providerId="ADAL" clId="{B78EAF98-C462-4F92-BD47-1D8B97D3F7CD}" dt="2024-11-12T18:57:40.915" v="1095" actId="478"/>
          <ac:spMkLst>
            <pc:docMk/>
            <pc:sldMk cId="1655204608" sldId="321"/>
            <ac:spMk id="10" creationId="{C5C5C873-B31C-9481-43E6-19C1B56D6E9D}"/>
          </ac:spMkLst>
        </pc:spChg>
        <pc:spChg chg="mod topLvl">
          <ac:chgData name="Angela McKibben" userId="5aac9a8f-1a89-4e38-831f-932e42d4b3b0" providerId="ADAL" clId="{B78EAF98-C462-4F92-BD47-1D8B97D3F7CD}" dt="2024-11-12T18:06:36.900" v="310" actId="164"/>
          <ac:spMkLst>
            <pc:docMk/>
            <pc:sldMk cId="1655204608" sldId="321"/>
            <ac:spMk id="12" creationId="{6AB6050F-20C5-5F61-6352-6A7FB689E8FB}"/>
          </ac:spMkLst>
        </pc:spChg>
        <pc:spChg chg="mod topLvl">
          <ac:chgData name="Angela McKibben" userId="5aac9a8f-1a89-4e38-831f-932e42d4b3b0" providerId="ADAL" clId="{B78EAF98-C462-4F92-BD47-1D8B97D3F7CD}" dt="2024-11-12T18:06:36.900" v="310" actId="164"/>
          <ac:spMkLst>
            <pc:docMk/>
            <pc:sldMk cId="1655204608" sldId="321"/>
            <ac:spMk id="13" creationId="{992E114F-260B-7313-23D8-6AF6D73B1616}"/>
          </ac:spMkLst>
        </pc:spChg>
        <pc:spChg chg="mod">
          <ac:chgData name="Angela McKibben" userId="5aac9a8f-1a89-4e38-831f-932e42d4b3b0" providerId="ADAL" clId="{B78EAF98-C462-4F92-BD47-1D8B97D3F7CD}" dt="2024-11-12T18:50:09.285" v="1006" actId="1076"/>
          <ac:spMkLst>
            <pc:docMk/>
            <pc:sldMk cId="1655204608" sldId="321"/>
            <ac:spMk id="14" creationId="{456AF463-2239-A0B8-8D0C-284DC5CF7557}"/>
          </ac:spMkLst>
        </pc:spChg>
        <pc:spChg chg="add mod">
          <ac:chgData name="Angela McKibben" userId="5aac9a8f-1a89-4e38-831f-932e42d4b3b0" providerId="ADAL" clId="{B78EAF98-C462-4F92-BD47-1D8B97D3F7CD}" dt="2024-11-12T19:06:22.021" v="1217" actId="20577"/>
          <ac:spMkLst>
            <pc:docMk/>
            <pc:sldMk cId="1655204608" sldId="321"/>
            <ac:spMk id="17" creationId="{1EBB033E-BD84-90FF-5853-005223813511}"/>
          </ac:spMkLst>
        </pc:spChg>
        <pc:spChg chg="mod topLvl">
          <ac:chgData name="Angela McKibben" userId="5aac9a8f-1a89-4e38-831f-932e42d4b3b0" providerId="ADAL" clId="{B78EAF98-C462-4F92-BD47-1D8B97D3F7CD}" dt="2024-11-12T18:52:25.033" v="1023" actId="207"/>
          <ac:spMkLst>
            <pc:docMk/>
            <pc:sldMk cId="1655204608" sldId="321"/>
            <ac:spMk id="19" creationId="{7EF5EC54-30F1-249A-AD52-43E97F3A1092}"/>
          </ac:spMkLst>
        </pc:spChg>
        <pc:spChg chg="mod topLvl">
          <ac:chgData name="Angela McKibben" userId="5aac9a8f-1a89-4e38-831f-932e42d4b3b0" providerId="ADAL" clId="{B78EAF98-C462-4F92-BD47-1D8B97D3F7CD}" dt="2024-11-12T18:49:51.402" v="1003" actId="1076"/>
          <ac:spMkLst>
            <pc:docMk/>
            <pc:sldMk cId="1655204608" sldId="321"/>
            <ac:spMk id="20" creationId="{96484006-FBB4-5C3B-BD55-FBA51FB68D25}"/>
          </ac:spMkLst>
        </pc:spChg>
        <pc:spChg chg="del mod topLvl">
          <ac:chgData name="Angela McKibben" userId="5aac9a8f-1a89-4e38-831f-932e42d4b3b0" providerId="ADAL" clId="{B78EAF98-C462-4F92-BD47-1D8B97D3F7CD}" dt="2024-11-12T18:44:50.753" v="863" actId="478"/>
          <ac:spMkLst>
            <pc:docMk/>
            <pc:sldMk cId="1655204608" sldId="321"/>
            <ac:spMk id="21" creationId="{58FE0AD2-CF5A-A8A9-0826-B3915244179E}"/>
          </ac:spMkLst>
        </pc:spChg>
        <pc:spChg chg="mod">
          <ac:chgData name="Angela McKibben" userId="5aac9a8f-1a89-4e38-831f-932e42d4b3b0" providerId="ADAL" clId="{B78EAF98-C462-4F92-BD47-1D8B97D3F7CD}" dt="2024-11-12T19:00:31.403" v="1155"/>
          <ac:spMkLst>
            <pc:docMk/>
            <pc:sldMk cId="1655204608" sldId="321"/>
            <ac:spMk id="23" creationId="{6936600E-C4B1-D1D7-0059-5C5F9CDA767E}"/>
          </ac:spMkLst>
        </pc:spChg>
        <pc:spChg chg="mod">
          <ac:chgData name="Angela McKibben" userId="5aac9a8f-1a89-4e38-831f-932e42d4b3b0" providerId="ADAL" clId="{B78EAF98-C462-4F92-BD47-1D8B97D3F7CD}" dt="2024-11-12T19:00:31.403" v="1155"/>
          <ac:spMkLst>
            <pc:docMk/>
            <pc:sldMk cId="1655204608" sldId="321"/>
            <ac:spMk id="24" creationId="{FC9428F3-EB0B-E270-D0E2-8E491C6BE996}"/>
          </ac:spMkLst>
        </pc:spChg>
        <pc:grpChg chg="del">
          <ac:chgData name="Angela McKibben" userId="5aac9a8f-1a89-4e38-831f-932e42d4b3b0" providerId="ADAL" clId="{B78EAF98-C462-4F92-BD47-1D8B97D3F7CD}" dt="2024-11-12T18:26:55.391" v="615" actId="165"/>
          <ac:grpSpMkLst>
            <pc:docMk/>
            <pc:sldMk cId="1655204608" sldId="321"/>
            <ac:grpSpMk id="2" creationId="{4A1E4C47-6541-A813-4E48-B6418413400B}"/>
          </ac:grpSpMkLst>
        </pc:grpChg>
        <pc:grpChg chg="add del mod">
          <ac:chgData name="Angela McKibben" userId="5aac9a8f-1a89-4e38-831f-932e42d4b3b0" providerId="ADAL" clId="{B78EAF98-C462-4F92-BD47-1D8B97D3F7CD}" dt="2024-11-12T18:02:24.909" v="130" actId="165"/>
          <ac:grpSpMkLst>
            <pc:docMk/>
            <pc:sldMk cId="1655204608" sldId="321"/>
            <ac:grpSpMk id="7" creationId="{3FC2C746-2FEC-67ED-0786-558FAAAFAB50}"/>
          </ac:grpSpMkLst>
        </pc:grpChg>
        <pc:grpChg chg="add del mod">
          <ac:chgData name="Angela McKibben" userId="5aac9a8f-1a89-4e38-831f-932e42d4b3b0" providerId="ADAL" clId="{B78EAF98-C462-4F92-BD47-1D8B97D3F7CD}" dt="2024-11-12T18:01:11.061" v="116" actId="165"/>
          <ac:grpSpMkLst>
            <pc:docMk/>
            <pc:sldMk cId="1655204608" sldId="321"/>
            <ac:grpSpMk id="11" creationId="{A2667DDB-CB3F-338A-2319-5E69E87E63CF}"/>
          </ac:grpSpMkLst>
        </pc:grpChg>
        <pc:grpChg chg="add del mod">
          <ac:chgData name="Angela McKibben" userId="5aac9a8f-1a89-4e38-831f-932e42d4b3b0" providerId="ADAL" clId="{B78EAF98-C462-4F92-BD47-1D8B97D3F7CD}" dt="2024-11-12T18:06:39.070" v="311" actId="21"/>
          <ac:grpSpMkLst>
            <pc:docMk/>
            <pc:sldMk cId="1655204608" sldId="321"/>
            <ac:grpSpMk id="16" creationId="{26EB8669-3C00-9584-3750-AC6FC3656977}"/>
          </ac:grpSpMkLst>
        </pc:grpChg>
        <pc:grpChg chg="add del mod">
          <ac:chgData name="Angela McKibben" userId="5aac9a8f-1a89-4e38-831f-932e42d4b3b0" providerId="ADAL" clId="{B78EAF98-C462-4F92-BD47-1D8B97D3F7CD}" dt="2024-11-12T18:44:47.620" v="862" actId="165"/>
          <ac:grpSpMkLst>
            <pc:docMk/>
            <pc:sldMk cId="1655204608" sldId="321"/>
            <ac:grpSpMk id="18" creationId="{3A3E912B-F77A-2D7C-30DD-178C9BD37D6B}"/>
          </ac:grpSpMkLst>
        </pc:grpChg>
        <pc:grpChg chg="add mod">
          <ac:chgData name="Angela McKibben" userId="5aac9a8f-1a89-4e38-831f-932e42d4b3b0" providerId="ADAL" clId="{B78EAF98-C462-4F92-BD47-1D8B97D3F7CD}" dt="2024-11-12T19:00:31.403" v="1155"/>
          <ac:grpSpMkLst>
            <pc:docMk/>
            <pc:sldMk cId="1655204608" sldId="321"/>
            <ac:grpSpMk id="22" creationId="{337226C1-C38A-2392-1241-708F51F01D8C}"/>
          </ac:grpSpMkLst>
        </pc:grpChg>
        <pc:picChg chg="add mod">
          <ac:chgData name="Angela McKibben" userId="5aac9a8f-1a89-4e38-831f-932e42d4b3b0" providerId="ADAL" clId="{B78EAF98-C462-4F92-BD47-1D8B97D3F7CD}" dt="2024-11-12T17:59:55.232" v="106"/>
          <ac:picMkLst>
            <pc:docMk/>
            <pc:sldMk cId="1655204608" sldId="321"/>
            <ac:picMk id="15" creationId="{3B2264D2-A519-B34C-07E2-3E9F6539457F}"/>
          </ac:picMkLst>
        </pc:picChg>
      </pc:sldChg>
      <pc:sldChg chg="addSp delSp modSp add mod">
        <pc:chgData name="Angela McKibben" userId="5aac9a8f-1a89-4e38-831f-932e42d4b3b0" providerId="ADAL" clId="{B78EAF98-C462-4F92-BD47-1D8B97D3F7CD}" dt="2024-11-12T19:00:35.331" v="1157"/>
        <pc:sldMkLst>
          <pc:docMk/>
          <pc:sldMk cId="817690178" sldId="322"/>
        </pc:sldMkLst>
        <pc:spChg chg="mod">
          <ac:chgData name="Angela McKibben" userId="5aac9a8f-1a89-4e38-831f-932e42d4b3b0" providerId="ADAL" clId="{B78EAF98-C462-4F92-BD47-1D8B97D3F7CD}" dt="2024-11-12T18:17:07.868" v="442" actId="207"/>
          <ac:spMkLst>
            <pc:docMk/>
            <pc:sldMk cId="817690178" sldId="322"/>
            <ac:spMk id="3" creationId="{4FFA3D52-9D47-A06A-AAC4-4C1849822E4E}"/>
          </ac:spMkLst>
        </pc:spChg>
        <pc:spChg chg="mod">
          <ac:chgData name="Angela McKibben" userId="5aac9a8f-1a89-4e38-831f-932e42d4b3b0" providerId="ADAL" clId="{B78EAF98-C462-4F92-BD47-1D8B97D3F7CD}" dt="2024-11-12T18:05:20.076" v="303" actId="20577"/>
          <ac:spMkLst>
            <pc:docMk/>
            <pc:sldMk cId="817690178" sldId="322"/>
            <ac:spMk id="5" creationId="{6E4A62D5-7237-2788-D6A5-9D19532ADB1C}"/>
          </ac:spMkLst>
        </pc:spChg>
        <pc:spChg chg="del mod topLvl">
          <ac:chgData name="Angela McKibben" userId="5aac9a8f-1a89-4e38-831f-932e42d4b3b0" providerId="ADAL" clId="{B78EAF98-C462-4F92-BD47-1D8B97D3F7CD}" dt="2024-11-12T19:00:34.958" v="1156" actId="478"/>
          <ac:spMkLst>
            <pc:docMk/>
            <pc:sldMk cId="817690178" sldId="322"/>
            <ac:spMk id="6" creationId="{B9FEE3D8-2D7B-7440-5073-AB6C305EF93F}"/>
          </ac:spMkLst>
        </pc:spChg>
        <pc:spChg chg="mod topLvl">
          <ac:chgData name="Angela McKibben" userId="5aac9a8f-1a89-4e38-831f-932e42d4b3b0" providerId="ADAL" clId="{B78EAF98-C462-4F92-BD47-1D8B97D3F7CD}" dt="2024-11-12T18:51:33.421" v="1016" actId="207"/>
          <ac:spMkLst>
            <pc:docMk/>
            <pc:sldMk cId="817690178" sldId="322"/>
            <ac:spMk id="7" creationId="{72BA1D90-BBFD-C12D-28D1-90BE7EB986DE}"/>
          </ac:spMkLst>
        </pc:spChg>
        <pc:spChg chg="del">
          <ac:chgData name="Angela McKibben" userId="5aac9a8f-1a89-4e38-831f-932e42d4b3b0" providerId="ADAL" clId="{B78EAF98-C462-4F92-BD47-1D8B97D3F7CD}" dt="2024-11-12T18:07:00.046" v="316" actId="21"/>
          <ac:spMkLst>
            <pc:docMk/>
            <pc:sldMk cId="817690178" sldId="322"/>
            <ac:spMk id="8" creationId="{756E8DC9-357F-581B-AE8E-4CAA312B6290}"/>
          </ac:spMkLst>
        </pc:spChg>
        <pc:spChg chg="mod topLvl">
          <ac:chgData name="Angela McKibben" userId="5aac9a8f-1a89-4e38-831f-932e42d4b3b0" providerId="ADAL" clId="{B78EAF98-C462-4F92-BD47-1D8B97D3F7CD}" dt="2024-11-12T18:47:54.357" v="982" actId="1076"/>
          <ac:spMkLst>
            <pc:docMk/>
            <pc:sldMk cId="817690178" sldId="322"/>
            <ac:spMk id="9" creationId="{80140B4A-C3E5-3A25-0EF0-8AE8495CFDD7}"/>
          </ac:spMkLst>
        </pc:spChg>
        <pc:spChg chg="del mod topLvl">
          <ac:chgData name="Angela McKibben" userId="5aac9a8f-1a89-4e38-831f-932e42d4b3b0" providerId="ADAL" clId="{B78EAF98-C462-4F92-BD47-1D8B97D3F7CD}" dt="2024-11-12T18:57:49.802" v="1096" actId="478"/>
          <ac:spMkLst>
            <pc:docMk/>
            <pc:sldMk cId="817690178" sldId="322"/>
            <ac:spMk id="10" creationId="{2AB2DB76-5763-A718-812D-842D8F13A05A}"/>
          </ac:spMkLst>
        </pc:spChg>
        <pc:spChg chg="del">
          <ac:chgData name="Angela McKibben" userId="5aac9a8f-1a89-4e38-831f-932e42d4b3b0" providerId="ADAL" clId="{B78EAF98-C462-4F92-BD47-1D8B97D3F7CD}" dt="2024-11-12T18:07:00.046" v="316" actId="21"/>
          <ac:spMkLst>
            <pc:docMk/>
            <pc:sldMk cId="817690178" sldId="322"/>
            <ac:spMk id="12" creationId="{72E0EC5B-90E9-8682-BFB9-EAAA2CBF47F3}"/>
          </ac:spMkLst>
        </pc:spChg>
        <pc:spChg chg="del mod">
          <ac:chgData name="Angela McKibben" userId="5aac9a8f-1a89-4e38-831f-932e42d4b3b0" providerId="ADAL" clId="{B78EAF98-C462-4F92-BD47-1D8B97D3F7CD}" dt="2024-11-12T18:07:00.046" v="316" actId="21"/>
          <ac:spMkLst>
            <pc:docMk/>
            <pc:sldMk cId="817690178" sldId="322"/>
            <ac:spMk id="13" creationId="{C6C3EE5A-531B-4299-84C0-7AFD36037090}"/>
          </ac:spMkLst>
        </pc:spChg>
        <pc:spChg chg="mod">
          <ac:chgData name="Angela McKibben" userId="5aac9a8f-1a89-4e38-831f-932e42d4b3b0" providerId="ADAL" clId="{B78EAF98-C462-4F92-BD47-1D8B97D3F7CD}" dt="2024-11-12T18:44:00.658" v="860" actId="12"/>
          <ac:spMkLst>
            <pc:docMk/>
            <pc:sldMk cId="817690178" sldId="322"/>
            <ac:spMk id="14" creationId="{8D80B1D4-5FFA-69F6-88BA-1AE54A6DF7A3}"/>
          </ac:spMkLst>
        </pc:spChg>
        <pc:spChg chg="add del">
          <ac:chgData name="Angela McKibben" userId="5aac9a8f-1a89-4e38-831f-932e42d4b3b0" providerId="ADAL" clId="{B78EAF98-C462-4F92-BD47-1D8B97D3F7CD}" dt="2024-11-12T18:47:07.096" v="969" actId="22"/>
          <ac:spMkLst>
            <pc:docMk/>
            <pc:sldMk cId="817690178" sldId="322"/>
            <ac:spMk id="16" creationId="{DC566F83-F14F-D1BC-61E0-2F9050917B6B}"/>
          </ac:spMkLst>
        </pc:spChg>
        <pc:spChg chg="mod">
          <ac:chgData name="Angela McKibben" userId="5aac9a8f-1a89-4e38-831f-932e42d4b3b0" providerId="ADAL" clId="{B78EAF98-C462-4F92-BD47-1D8B97D3F7CD}" dt="2024-11-12T19:00:35.331" v="1157"/>
          <ac:spMkLst>
            <pc:docMk/>
            <pc:sldMk cId="817690178" sldId="322"/>
            <ac:spMk id="18" creationId="{EC15BFA5-03B3-3F69-310A-4CEC773CC91F}"/>
          </ac:spMkLst>
        </pc:spChg>
        <pc:spChg chg="mod">
          <ac:chgData name="Angela McKibben" userId="5aac9a8f-1a89-4e38-831f-932e42d4b3b0" providerId="ADAL" clId="{B78EAF98-C462-4F92-BD47-1D8B97D3F7CD}" dt="2024-11-12T19:00:35.331" v="1157"/>
          <ac:spMkLst>
            <pc:docMk/>
            <pc:sldMk cId="817690178" sldId="322"/>
            <ac:spMk id="19" creationId="{5039DEB5-18B0-2D56-477D-E9E01091B62D}"/>
          </ac:spMkLst>
        </pc:spChg>
        <pc:grpChg chg="del">
          <ac:chgData name="Angela McKibben" userId="5aac9a8f-1a89-4e38-831f-932e42d4b3b0" providerId="ADAL" clId="{B78EAF98-C462-4F92-BD47-1D8B97D3F7CD}" dt="2024-11-12T18:26:43.041" v="613" actId="165"/>
          <ac:grpSpMkLst>
            <pc:docMk/>
            <pc:sldMk cId="817690178" sldId="322"/>
            <ac:grpSpMk id="2" creationId="{BC5697B8-D252-A58D-C398-F57833D478AF}"/>
          </ac:grpSpMkLst>
        </pc:grpChg>
        <pc:grpChg chg="add del mod">
          <ac:chgData name="Angela McKibben" userId="5aac9a8f-1a89-4e38-831f-932e42d4b3b0" providerId="ADAL" clId="{B78EAF98-C462-4F92-BD47-1D8B97D3F7CD}" dt="2024-11-12T18:47:44.364" v="978" actId="165"/>
          <ac:grpSpMkLst>
            <pc:docMk/>
            <pc:sldMk cId="817690178" sldId="322"/>
            <ac:grpSpMk id="4" creationId="{2F00A38B-4EDD-DCCB-8B58-127D22423D53}"/>
          </ac:grpSpMkLst>
        </pc:grpChg>
        <pc:grpChg chg="add mod">
          <ac:chgData name="Angela McKibben" userId="5aac9a8f-1a89-4e38-831f-932e42d4b3b0" providerId="ADAL" clId="{B78EAF98-C462-4F92-BD47-1D8B97D3F7CD}" dt="2024-11-12T19:00:35.331" v="1157"/>
          <ac:grpSpMkLst>
            <pc:docMk/>
            <pc:sldMk cId="817690178" sldId="322"/>
            <ac:grpSpMk id="17" creationId="{8E7D90D1-36AC-8B5D-C4E1-5790DC3E2A84}"/>
          </ac:grpSpMkLst>
        </pc:grpChg>
      </pc:sldChg>
      <pc:sldChg chg="addSp delSp modSp add del mod ord">
        <pc:chgData name="Angela McKibben" userId="5aac9a8f-1a89-4e38-831f-932e42d4b3b0" providerId="ADAL" clId="{B78EAF98-C462-4F92-BD47-1D8B97D3F7CD}" dt="2024-11-12T18:56:03.469" v="1085" actId="2696"/>
        <pc:sldMkLst>
          <pc:docMk/>
          <pc:sldMk cId="2857799589" sldId="323"/>
        </pc:sldMkLst>
        <pc:spChg chg="mod topLvl">
          <ac:chgData name="Angela McKibben" userId="5aac9a8f-1a89-4e38-831f-932e42d4b3b0" providerId="ADAL" clId="{B78EAF98-C462-4F92-BD47-1D8B97D3F7CD}" dt="2024-11-12T18:54:04.722" v="1072" actId="164"/>
          <ac:spMkLst>
            <pc:docMk/>
            <pc:sldMk cId="2857799589" sldId="323"/>
            <ac:spMk id="2" creationId="{6AB6050F-20C5-5F61-6352-6A7FB689E8FB}"/>
          </ac:spMkLst>
        </pc:spChg>
        <pc:spChg chg="mod">
          <ac:chgData name="Angela McKibben" userId="5aac9a8f-1a89-4e38-831f-932e42d4b3b0" providerId="ADAL" clId="{B78EAF98-C462-4F92-BD47-1D8B97D3F7CD}" dt="2024-11-12T18:18:39.440" v="445" actId="207"/>
          <ac:spMkLst>
            <pc:docMk/>
            <pc:sldMk cId="2857799589" sldId="323"/>
            <ac:spMk id="3" creationId="{72B7AAEA-B46D-95B0-2926-4DD9B0A9436C}"/>
          </ac:spMkLst>
        </pc:spChg>
        <pc:spChg chg="mod topLvl">
          <ac:chgData name="Angela McKibben" userId="5aac9a8f-1a89-4e38-831f-932e42d4b3b0" providerId="ADAL" clId="{B78EAF98-C462-4F92-BD47-1D8B97D3F7CD}" dt="2024-11-12T18:54:04.722" v="1072" actId="164"/>
          <ac:spMkLst>
            <pc:docMk/>
            <pc:sldMk cId="2857799589" sldId="323"/>
            <ac:spMk id="4" creationId="{992E114F-260B-7313-23D8-6AF6D73B1616}"/>
          </ac:spMkLst>
        </pc:spChg>
        <pc:spChg chg="mod">
          <ac:chgData name="Angela McKibben" userId="5aac9a8f-1a89-4e38-831f-932e42d4b3b0" providerId="ADAL" clId="{B78EAF98-C462-4F92-BD47-1D8B97D3F7CD}" dt="2024-11-12T18:11:11.184" v="383" actId="14100"/>
          <ac:spMkLst>
            <pc:docMk/>
            <pc:sldMk cId="2857799589" sldId="323"/>
            <ac:spMk id="5" creationId="{EE9029AC-11CF-2527-7BBA-76EBF92278E4}"/>
          </ac:spMkLst>
        </pc:spChg>
        <pc:spChg chg="add mod topLvl">
          <ac:chgData name="Angela McKibben" userId="5aac9a8f-1a89-4e38-831f-932e42d4b3b0" providerId="ADAL" clId="{B78EAF98-C462-4F92-BD47-1D8B97D3F7CD}" dt="2024-11-12T18:53:42.387" v="1060" actId="207"/>
          <ac:spMkLst>
            <pc:docMk/>
            <pc:sldMk cId="2857799589" sldId="323"/>
            <ac:spMk id="6" creationId="{72E0EC5B-90E9-8682-BFB9-EAAA2CBF47F3}"/>
          </ac:spMkLst>
        </pc:spChg>
        <pc:spChg chg="add mod topLvl">
          <ac:chgData name="Angela McKibben" userId="5aac9a8f-1a89-4e38-831f-932e42d4b3b0" providerId="ADAL" clId="{B78EAF98-C462-4F92-BD47-1D8B97D3F7CD}" dt="2024-11-12T18:53:56.441" v="1071" actId="404"/>
          <ac:spMkLst>
            <pc:docMk/>
            <pc:sldMk cId="2857799589" sldId="323"/>
            <ac:spMk id="7" creationId="{C6C3EE5A-531B-4299-84C0-7AFD36037090}"/>
          </ac:spMkLst>
        </pc:spChg>
        <pc:spChg chg="del mod topLvl">
          <ac:chgData name="Angela McKibben" userId="5aac9a8f-1a89-4e38-831f-932e42d4b3b0" providerId="ADAL" clId="{B78EAF98-C462-4F92-BD47-1D8B97D3F7CD}" dt="2024-11-12T18:53:12.036" v="1026" actId="478"/>
          <ac:spMkLst>
            <pc:docMk/>
            <pc:sldMk cId="2857799589" sldId="323"/>
            <ac:spMk id="8" creationId="{F415EEE1-EDE5-BC3F-9A2D-06855D8A1F1A}"/>
          </ac:spMkLst>
        </pc:spChg>
        <pc:spChg chg="add del mod">
          <ac:chgData name="Angela McKibben" userId="5aac9a8f-1a89-4e38-831f-932e42d4b3b0" providerId="ADAL" clId="{B78EAF98-C462-4F92-BD47-1D8B97D3F7CD}" dt="2024-11-12T18:09:59.125" v="342" actId="478"/>
          <ac:spMkLst>
            <pc:docMk/>
            <pc:sldMk cId="2857799589" sldId="323"/>
            <ac:spMk id="9" creationId="{756E8DC9-357F-581B-AE8E-4CAA312B6290}"/>
          </ac:spMkLst>
        </pc:spChg>
        <pc:spChg chg="del">
          <ac:chgData name="Angela McKibben" userId="5aac9a8f-1a89-4e38-831f-932e42d4b3b0" providerId="ADAL" clId="{B78EAF98-C462-4F92-BD47-1D8B97D3F7CD}" dt="2024-11-12T18:06:46.402" v="313" actId="478"/>
          <ac:spMkLst>
            <pc:docMk/>
            <pc:sldMk cId="2857799589" sldId="323"/>
            <ac:spMk id="12" creationId="{F2196ABD-F6B5-46DF-D5C3-CCCD0F3BD813}"/>
          </ac:spMkLst>
        </pc:spChg>
        <pc:grpChg chg="add del mod">
          <ac:chgData name="Angela McKibben" userId="5aac9a8f-1a89-4e38-831f-932e42d4b3b0" providerId="ADAL" clId="{B78EAF98-C462-4F92-BD47-1D8B97D3F7CD}" dt="2024-11-12T18:11:44.194" v="391" actId="165"/>
          <ac:grpSpMkLst>
            <pc:docMk/>
            <pc:sldMk cId="2857799589" sldId="323"/>
            <ac:grpSpMk id="10" creationId="{2E4B179F-6B9D-B9A7-192D-6653BE3DCDB0}"/>
          </ac:grpSpMkLst>
        </pc:grpChg>
        <pc:grpChg chg="add del mod">
          <ac:chgData name="Angela McKibben" userId="5aac9a8f-1a89-4e38-831f-932e42d4b3b0" providerId="ADAL" clId="{B78EAF98-C462-4F92-BD47-1D8B97D3F7CD}" dt="2024-11-12T18:53:07.651" v="1025" actId="165"/>
          <ac:grpSpMkLst>
            <pc:docMk/>
            <pc:sldMk cId="2857799589" sldId="323"/>
            <ac:grpSpMk id="16" creationId="{26EB8669-3C00-9584-3750-AC6FC3656977}"/>
          </ac:grpSpMkLst>
        </pc:grpChg>
        <pc:grpChg chg="add mod">
          <ac:chgData name="Angela McKibben" userId="5aac9a8f-1a89-4e38-831f-932e42d4b3b0" providerId="ADAL" clId="{B78EAF98-C462-4F92-BD47-1D8B97D3F7CD}" dt="2024-11-12T18:53:42.387" v="1060" actId="207"/>
          <ac:grpSpMkLst>
            <pc:docMk/>
            <pc:sldMk cId="2857799589" sldId="323"/>
            <ac:grpSpMk id="17" creationId="{06645051-1F84-322E-B0E7-4AD521BF3C43}"/>
          </ac:grpSpMkLst>
        </pc:grpChg>
        <pc:grpChg chg="add mod">
          <ac:chgData name="Angela McKibben" userId="5aac9a8f-1a89-4e38-831f-932e42d4b3b0" providerId="ADAL" clId="{B78EAF98-C462-4F92-BD47-1D8B97D3F7CD}" dt="2024-11-12T18:54:06.545" v="1073" actId="1076"/>
          <ac:grpSpMkLst>
            <pc:docMk/>
            <pc:sldMk cId="2857799589" sldId="323"/>
            <ac:grpSpMk id="18" creationId="{A3B48A58-D840-B79F-F3B1-0B8E1013842E}"/>
          </ac:grpSpMkLst>
        </pc:grpChg>
        <pc:picChg chg="del">
          <ac:chgData name="Angela McKibben" userId="5aac9a8f-1a89-4e38-831f-932e42d4b3b0" providerId="ADAL" clId="{B78EAF98-C462-4F92-BD47-1D8B97D3F7CD}" dt="2024-11-12T18:06:44.681" v="312" actId="478"/>
          <ac:picMkLst>
            <pc:docMk/>
            <pc:sldMk cId="2857799589" sldId="323"/>
            <ac:picMk id="11" creationId="{67BDC64E-71AB-3970-04F8-555D1DA0E2FF}"/>
          </ac:picMkLst>
        </pc:picChg>
      </pc:sldChg>
      <pc:sldChg chg="addSp delSp modSp add mod ord">
        <pc:chgData name="Angela McKibben" userId="5aac9a8f-1a89-4e38-831f-932e42d4b3b0" providerId="ADAL" clId="{B78EAF98-C462-4F92-BD47-1D8B97D3F7CD}" dt="2024-11-12T19:01:03.440" v="1163" actId="121"/>
        <pc:sldMkLst>
          <pc:docMk/>
          <pc:sldMk cId="3529106268" sldId="324"/>
        </pc:sldMkLst>
        <pc:spChg chg="mod">
          <ac:chgData name="Angela McKibben" userId="5aac9a8f-1a89-4e38-831f-932e42d4b3b0" providerId="ADAL" clId="{B78EAF98-C462-4F92-BD47-1D8B97D3F7CD}" dt="2024-11-12T18:28:21.892" v="637" actId="207"/>
          <ac:spMkLst>
            <pc:docMk/>
            <pc:sldMk cId="3529106268" sldId="324"/>
            <ac:spMk id="4" creationId="{24153741-2B9A-FB54-FE3F-16309EEFFFD5}"/>
          </ac:spMkLst>
        </pc:spChg>
        <pc:spChg chg="mod">
          <ac:chgData name="Angela McKibben" userId="5aac9a8f-1a89-4e38-831f-932e42d4b3b0" providerId="ADAL" clId="{B78EAF98-C462-4F92-BD47-1D8B97D3F7CD}" dt="2024-11-12T18:30:55.743" v="695" actId="20577"/>
          <ac:spMkLst>
            <pc:docMk/>
            <pc:sldMk cId="3529106268" sldId="324"/>
            <ac:spMk id="7" creationId="{CC3E7D68-2D46-13B8-E1CF-FCC5CC99A654}"/>
          </ac:spMkLst>
        </pc:spChg>
        <pc:spChg chg="mod">
          <ac:chgData name="Angela McKibben" userId="5aac9a8f-1a89-4e38-831f-932e42d4b3b0" providerId="ADAL" clId="{B78EAF98-C462-4F92-BD47-1D8B97D3F7CD}" dt="2024-11-12T19:00:59.644" v="1162"/>
          <ac:spMkLst>
            <pc:docMk/>
            <pc:sldMk cId="3529106268" sldId="324"/>
            <ac:spMk id="8" creationId="{9B0AE96A-BB46-9487-3ED9-DBAB9E8EBF7A}"/>
          </ac:spMkLst>
        </pc:spChg>
        <pc:spChg chg="mod">
          <ac:chgData name="Angela McKibben" userId="5aac9a8f-1a89-4e38-831f-932e42d4b3b0" providerId="ADAL" clId="{B78EAF98-C462-4F92-BD47-1D8B97D3F7CD}" dt="2024-11-12T19:01:03.440" v="1163" actId="121"/>
          <ac:spMkLst>
            <pc:docMk/>
            <pc:sldMk cId="3529106268" sldId="324"/>
            <ac:spMk id="9" creationId="{AC1F27BB-D2C4-50C9-5F44-A153315FA58F}"/>
          </ac:spMkLst>
        </pc:spChg>
        <pc:spChg chg="mod">
          <ac:chgData name="Angela McKibben" userId="5aac9a8f-1a89-4e38-831f-932e42d4b3b0" providerId="ADAL" clId="{B78EAF98-C462-4F92-BD47-1D8B97D3F7CD}" dt="2024-11-12T18:28:31.240" v="650" actId="20577"/>
          <ac:spMkLst>
            <pc:docMk/>
            <pc:sldMk cId="3529106268" sldId="324"/>
            <ac:spMk id="10" creationId="{FD3241F2-BD8A-DC71-6AC6-1CAF5AD23ACA}"/>
          </ac:spMkLst>
        </pc:spChg>
        <pc:spChg chg="mod">
          <ac:chgData name="Angela McKibben" userId="5aac9a8f-1a89-4e38-831f-932e42d4b3b0" providerId="ADAL" clId="{B78EAF98-C462-4F92-BD47-1D8B97D3F7CD}" dt="2024-11-12T18:39:59.663" v="820" actId="1076"/>
          <ac:spMkLst>
            <pc:docMk/>
            <pc:sldMk cId="3529106268" sldId="324"/>
            <ac:spMk id="14" creationId="{33CA0D59-E716-DBD4-00C6-0A3927DC85EF}"/>
          </ac:spMkLst>
        </pc:spChg>
        <pc:grpChg chg="del">
          <ac:chgData name="Angela McKibben" userId="5aac9a8f-1a89-4e38-831f-932e42d4b3b0" providerId="ADAL" clId="{B78EAF98-C462-4F92-BD47-1D8B97D3F7CD}" dt="2024-11-12T19:00:58.375" v="1161" actId="478"/>
          <ac:grpSpMkLst>
            <pc:docMk/>
            <pc:sldMk cId="3529106268" sldId="324"/>
            <ac:grpSpMk id="2" creationId="{96C68878-86F0-3BAF-A4CD-3AA85CB4A66B}"/>
          </ac:grpSpMkLst>
        </pc:grpChg>
        <pc:grpChg chg="add mod">
          <ac:chgData name="Angela McKibben" userId="5aac9a8f-1a89-4e38-831f-932e42d4b3b0" providerId="ADAL" clId="{B78EAF98-C462-4F92-BD47-1D8B97D3F7CD}" dt="2024-11-12T19:00:59.644" v="1162"/>
          <ac:grpSpMkLst>
            <pc:docMk/>
            <pc:sldMk cId="3529106268" sldId="324"/>
            <ac:grpSpMk id="6" creationId="{4165C02C-B69C-EE49-4349-71759C5F62F9}"/>
          </ac:grpSpMkLst>
        </pc:grpChg>
        <pc:picChg chg="add mod modCrop">
          <ac:chgData name="Angela McKibben" userId="5aac9a8f-1a89-4e38-831f-932e42d4b3b0" providerId="ADAL" clId="{B78EAF98-C462-4F92-BD47-1D8B97D3F7CD}" dt="2024-11-12T18:36:17.299" v="743" actId="1440"/>
          <ac:picMkLst>
            <pc:docMk/>
            <pc:sldMk cId="3529106268" sldId="324"/>
            <ac:picMk id="5" creationId="{A2CFBB94-07F4-D9C1-6E6E-8A1F9616165D}"/>
          </ac:picMkLst>
        </pc:picChg>
        <pc:picChg chg="add mod modCrop">
          <ac:chgData name="Angela McKibben" userId="5aac9a8f-1a89-4e38-831f-932e42d4b3b0" providerId="ADAL" clId="{B78EAF98-C462-4F92-BD47-1D8B97D3F7CD}" dt="2024-11-12T18:36:19.787" v="744" actId="1440"/>
          <ac:picMkLst>
            <pc:docMk/>
            <pc:sldMk cId="3529106268" sldId="324"/>
            <ac:picMk id="11" creationId="{873503B8-A0A1-32E1-CCFD-3C1625522546}"/>
          </ac:picMkLst>
        </pc:picChg>
        <pc:picChg chg="del">
          <ac:chgData name="Angela McKibben" userId="5aac9a8f-1a89-4e38-831f-932e42d4b3b0" providerId="ADAL" clId="{B78EAF98-C462-4F92-BD47-1D8B97D3F7CD}" dt="2024-11-12T18:28:37.223" v="651" actId="478"/>
          <ac:picMkLst>
            <pc:docMk/>
            <pc:sldMk cId="3529106268" sldId="324"/>
            <ac:picMk id="6146" creationId="{9B1F435C-958C-A6A3-3214-4EDBE0D48FEB}"/>
          </ac:picMkLst>
        </pc:picChg>
      </pc:sldChg>
      <pc:sldChg chg="addSp delSp modSp add mod ord">
        <pc:chgData name="Angela McKibben" userId="5aac9a8f-1a89-4e38-831f-932e42d4b3b0" providerId="ADAL" clId="{B78EAF98-C462-4F92-BD47-1D8B97D3F7CD}" dt="2024-11-12T19:01:12.359" v="1166" actId="121"/>
        <pc:sldMkLst>
          <pc:docMk/>
          <pc:sldMk cId="3878022261" sldId="325"/>
        </pc:sldMkLst>
        <pc:spChg chg="mod">
          <ac:chgData name="Angela McKibben" userId="5aac9a8f-1a89-4e38-831f-932e42d4b3b0" providerId="ADAL" clId="{B78EAF98-C462-4F92-BD47-1D8B97D3F7CD}" dt="2024-11-12T18:39:51.455" v="817" actId="20577"/>
          <ac:spMkLst>
            <pc:docMk/>
            <pc:sldMk cId="3878022261" sldId="325"/>
            <ac:spMk id="10" creationId="{DF09C8EF-6B7E-6437-7D64-489D1E14FA48}"/>
          </ac:spMkLst>
        </pc:spChg>
        <pc:spChg chg="del">
          <ac:chgData name="Angela McKibben" userId="5aac9a8f-1a89-4e38-831f-932e42d4b3b0" providerId="ADAL" clId="{B78EAF98-C462-4F92-BD47-1D8B97D3F7CD}" dt="2024-11-12T18:31:37.232" v="697" actId="478"/>
          <ac:spMkLst>
            <pc:docMk/>
            <pc:sldMk cId="3878022261" sldId="325"/>
            <ac:spMk id="14" creationId="{DE318F12-F800-E3BC-9FEB-0BBF17F47CC0}"/>
          </ac:spMkLst>
        </pc:spChg>
        <pc:spChg chg="mod">
          <ac:chgData name="Angela McKibben" userId="5aac9a8f-1a89-4e38-831f-932e42d4b3b0" providerId="ADAL" clId="{B78EAF98-C462-4F92-BD47-1D8B97D3F7CD}" dt="2024-11-12T19:01:12.359" v="1166" actId="121"/>
          <ac:spMkLst>
            <pc:docMk/>
            <pc:sldMk cId="3878022261" sldId="325"/>
            <ac:spMk id="15" creationId="{CE04FC8E-3E28-1CD9-3D7A-C74C8AF96315}"/>
          </ac:spMkLst>
        </pc:spChg>
        <pc:spChg chg="mod">
          <ac:chgData name="Angela McKibben" userId="5aac9a8f-1a89-4e38-831f-932e42d4b3b0" providerId="ADAL" clId="{B78EAF98-C462-4F92-BD47-1D8B97D3F7CD}" dt="2024-11-12T19:01:12.359" v="1166" actId="121"/>
          <ac:spMkLst>
            <pc:docMk/>
            <pc:sldMk cId="3878022261" sldId="325"/>
            <ac:spMk id="16" creationId="{3C8EC9FC-9597-1C2F-F21C-FD75B18B4B9F}"/>
          </ac:spMkLst>
        </pc:spChg>
        <pc:grpChg chg="del">
          <ac:chgData name="Angela McKibben" userId="5aac9a8f-1a89-4e38-831f-932e42d4b3b0" providerId="ADAL" clId="{B78EAF98-C462-4F92-BD47-1D8B97D3F7CD}" dt="2024-11-12T19:01:08.411" v="1164" actId="478"/>
          <ac:grpSpMkLst>
            <pc:docMk/>
            <pc:sldMk cId="3878022261" sldId="325"/>
            <ac:grpSpMk id="2" creationId="{E4A431E9-CEB4-6920-9C4B-26FD2D318A13}"/>
          </ac:grpSpMkLst>
        </pc:grpChg>
        <pc:grpChg chg="add mod">
          <ac:chgData name="Angela McKibben" userId="5aac9a8f-1a89-4e38-831f-932e42d4b3b0" providerId="ADAL" clId="{B78EAF98-C462-4F92-BD47-1D8B97D3F7CD}" dt="2024-11-12T19:01:09.867" v="1165"/>
          <ac:grpSpMkLst>
            <pc:docMk/>
            <pc:sldMk cId="3878022261" sldId="325"/>
            <ac:grpSpMk id="13" creationId="{46A3473D-7A06-76CD-717F-13191B82F437}"/>
          </ac:grpSpMkLst>
        </pc:grpChg>
        <pc:picChg chg="del">
          <ac:chgData name="Angela McKibben" userId="5aac9a8f-1a89-4e38-831f-932e42d4b3b0" providerId="ADAL" clId="{B78EAF98-C462-4F92-BD47-1D8B97D3F7CD}" dt="2024-11-12T18:31:40.816" v="698" actId="478"/>
          <ac:picMkLst>
            <pc:docMk/>
            <pc:sldMk cId="3878022261" sldId="325"/>
            <ac:picMk id="5" creationId="{D7DFA805-08F3-1DE8-116A-7E121AF877B7}"/>
          </ac:picMkLst>
        </pc:picChg>
        <pc:picChg chg="add mod modCrop">
          <ac:chgData name="Angela McKibben" userId="5aac9a8f-1a89-4e38-831f-932e42d4b3b0" providerId="ADAL" clId="{B78EAF98-C462-4F92-BD47-1D8B97D3F7CD}" dt="2024-11-12T18:39:38.211" v="790" actId="1076"/>
          <ac:picMkLst>
            <pc:docMk/>
            <pc:sldMk cId="3878022261" sldId="325"/>
            <ac:picMk id="6" creationId="{AC52E86E-468B-BB4F-0018-2B98A4721F8A}"/>
          </ac:picMkLst>
        </pc:picChg>
        <pc:picChg chg="add mod">
          <ac:chgData name="Angela McKibben" userId="5aac9a8f-1a89-4e38-831f-932e42d4b3b0" providerId="ADAL" clId="{B78EAF98-C462-4F92-BD47-1D8B97D3F7CD}" dt="2024-11-12T18:39:36.237" v="789" actId="1076"/>
          <ac:picMkLst>
            <pc:docMk/>
            <pc:sldMk cId="3878022261" sldId="325"/>
            <ac:picMk id="8" creationId="{27BE618C-1138-214E-D44D-99203DE9DDF4}"/>
          </ac:picMkLst>
        </pc:picChg>
        <pc:picChg chg="add mod modCrop">
          <ac:chgData name="Angela McKibben" userId="5aac9a8f-1a89-4e38-831f-932e42d4b3b0" providerId="ADAL" clId="{B78EAF98-C462-4F92-BD47-1D8B97D3F7CD}" dt="2024-11-12T18:39:31.794" v="787" actId="1076"/>
          <ac:picMkLst>
            <pc:docMk/>
            <pc:sldMk cId="3878022261" sldId="325"/>
            <ac:picMk id="9" creationId="{2AAC7971-D0A1-DE81-8211-A6E825591D6D}"/>
          </ac:picMkLst>
        </pc:picChg>
        <pc:picChg chg="add del mod">
          <ac:chgData name="Angela McKibben" userId="5aac9a8f-1a89-4e38-831f-932e42d4b3b0" providerId="ADAL" clId="{B78EAF98-C462-4F92-BD47-1D8B97D3F7CD}" dt="2024-11-12T18:35:51.876" v="735" actId="21"/>
          <ac:picMkLst>
            <pc:docMk/>
            <pc:sldMk cId="3878022261" sldId="325"/>
            <ac:picMk id="11" creationId="{873503B8-A0A1-32E1-CCFD-3C1625522546}"/>
          </ac:picMkLst>
        </pc:picChg>
        <pc:picChg chg="add mod modCrop">
          <ac:chgData name="Angela McKibben" userId="5aac9a8f-1a89-4e38-831f-932e42d4b3b0" providerId="ADAL" clId="{B78EAF98-C462-4F92-BD47-1D8B97D3F7CD}" dt="2024-11-12T18:39:34.282" v="788" actId="1076"/>
          <ac:picMkLst>
            <pc:docMk/>
            <pc:sldMk cId="3878022261" sldId="325"/>
            <ac:picMk id="12" creationId="{4C5E7DA8-A8E9-E25B-0F07-E6207D9E93A5}"/>
          </ac:picMkLst>
        </pc:picChg>
      </pc:sldChg>
      <pc:sldChg chg="delSp modSp add del mod">
        <pc:chgData name="Angela McKibben" userId="5aac9a8f-1a89-4e38-831f-932e42d4b3b0" providerId="ADAL" clId="{B78EAF98-C462-4F92-BD47-1D8B97D3F7CD}" dt="2024-11-12T18:55:36.853" v="1083" actId="2696"/>
        <pc:sldMkLst>
          <pc:docMk/>
          <pc:sldMk cId="406336354" sldId="326"/>
        </pc:sldMkLst>
        <pc:spChg chg="mod">
          <ac:chgData name="Angela McKibben" userId="5aac9a8f-1a89-4e38-831f-932e42d4b3b0" providerId="ADAL" clId="{B78EAF98-C462-4F92-BD47-1D8B97D3F7CD}" dt="2024-11-12T18:42:23.915" v="836" actId="20577"/>
          <ac:spMkLst>
            <pc:docMk/>
            <pc:sldMk cId="406336354" sldId="326"/>
            <ac:spMk id="5" creationId="{17C85518-4510-7BE7-4BA9-247B499F6932}"/>
          </ac:spMkLst>
        </pc:spChg>
        <pc:spChg chg="mod topLvl">
          <ac:chgData name="Angela McKibben" userId="5aac9a8f-1a89-4e38-831f-932e42d4b3b0" providerId="ADAL" clId="{B78EAF98-C462-4F92-BD47-1D8B97D3F7CD}" dt="2024-11-12T18:52:29.681" v="1024" actId="207"/>
          <ac:spMkLst>
            <pc:docMk/>
            <pc:sldMk cId="406336354" sldId="326"/>
            <ac:spMk id="19" creationId="{C2DA61AF-7426-FD44-51CF-571D8EAF196D}"/>
          </ac:spMkLst>
        </pc:spChg>
        <pc:spChg chg="mod topLvl">
          <ac:chgData name="Angela McKibben" userId="5aac9a8f-1a89-4e38-831f-932e42d4b3b0" providerId="ADAL" clId="{B78EAF98-C462-4F92-BD47-1D8B97D3F7CD}" dt="2024-11-12T18:50:52.024" v="1013" actId="14100"/>
          <ac:spMkLst>
            <pc:docMk/>
            <pc:sldMk cId="406336354" sldId="326"/>
            <ac:spMk id="20" creationId="{43D7D918-6C50-E31B-50BF-4D3AFA09BDDE}"/>
          </ac:spMkLst>
        </pc:spChg>
        <pc:spChg chg="del mod topLvl">
          <ac:chgData name="Angela McKibben" userId="5aac9a8f-1a89-4e38-831f-932e42d4b3b0" providerId="ADAL" clId="{B78EAF98-C462-4F92-BD47-1D8B97D3F7CD}" dt="2024-11-12T18:45:29.810" v="918" actId="478"/>
          <ac:spMkLst>
            <pc:docMk/>
            <pc:sldMk cId="406336354" sldId="326"/>
            <ac:spMk id="21" creationId="{8AD92278-FA51-15B1-E3FF-329998946BFD}"/>
          </ac:spMkLst>
        </pc:spChg>
        <pc:grpChg chg="del">
          <ac:chgData name="Angela McKibben" userId="5aac9a8f-1a89-4e38-831f-932e42d4b3b0" providerId="ADAL" clId="{B78EAF98-C462-4F92-BD47-1D8B97D3F7CD}" dt="2024-11-12T18:45:26.041" v="917" actId="165"/>
          <ac:grpSpMkLst>
            <pc:docMk/>
            <pc:sldMk cId="406336354" sldId="326"/>
            <ac:grpSpMk id="18" creationId="{92994B2E-DEB9-D82F-DDCD-66EA09DE9E1A}"/>
          </ac:grpSpMkLst>
        </pc:grpChg>
      </pc:sldChg>
      <pc:sldChg chg="delSp modSp add del mod">
        <pc:chgData name="Angela McKibben" userId="5aac9a8f-1a89-4e38-831f-932e42d4b3b0" providerId="ADAL" clId="{B78EAF98-C462-4F92-BD47-1D8B97D3F7CD}" dt="2024-11-12T18:55:44.721" v="1084" actId="2696"/>
        <pc:sldMkLst>
          <pc:docMk/>
          <pc:sldMk cId="2807113708" sldId="327"/>
        </pc:sldMkLst>
        <pc:spChg chg="mod">
          <ac:chgData name="Angela McKibben" userId="5aac9a8f-1a89-4e38-831f-932e42d4b3b0" providerId="ADAL" clId="{B78EAF98-C462-4F92-BD47-1D8B97D3F7CD}" dt="2024-11-12T18:42:48.814" v="848" actId="20577"/>
          <ac:spMkLst>
            <pc:docMk/>
            <pc:sldMk cId="2807113708" sldId="327"/>
            <ac:spMk id="5" creationId="{3172FEB6-9152-002A-3649-DE92EF776CFB}"/>
          </ac:spMkLst>
        </pc:spChg>
        <pc:spChg chg="mod topLvl">
          <ac:chgData name="Angela McKibben" userId="5aac9a8f-1a89-4e38-831f-932e42d4b3b0" providerId="ADAL" clId="{B78EAF98-C462-4F92-BD47-1D8B97D3F7CD}" dt="2024-11-12T18:51:38.608" v="1017" actId="207"/>
          <ac:spMkLst>
            <pc:docMk/>
            <pc:sldMk cId="2807113708" sldId="327"/>
            <ac:spMk id="7" creationId="{6A980F69-2AD5-942F-A15B-C3AF32EB0A0D}"/>
          </ac:spMkLst>
        </pc:spChg>
        <pc:spChg chg="mod topLvl">
          <ac:chgData name="Angela McKibben" userId="5aac9a8f-1a89-4e38-831f-932e42d4b3b0" providerId="ADAL" clId="{B78EAF98-C462-4F92-BD47-1D8B97D3F7CD}" dt="2024-11-12T18:48:56.106" v="992" actId="1076"/>
          <ac:spMkLst>
            <pc:docMk/>
            <pc:sldMk cId="2807113708" sldId="327"/>
            <ac:spMk id="9" creationId="{FEA02050-511D-F698-2265-C52FB0E347C3}"/>
          </ac:spMkLst>
        </pc:spChg>
        <pc:spChg chg="mod">
          <ac:chgData name="Angela McKibben" userId="5aac9a8f-1a89-4e38-831f-932e42d4b3b0" providerId="ADAL" clId="{B78EAF98-C462-4F92-BD47-1D8B97D3F7CD}" dt="2024-11-12T18:51:48.819" v="1022" actId="20577"/>
          <ac:spMkLst>
            <pc:docMk/>
            <pc:sldMk cId="2807113708" sldId="327"/>
            <ac:spMk id="10" creationId="{988C52E4-EA2F-B9DA-B0C0-3BAA037F7646}"/>
          </ac:spMkLst>
        </pc:spChg>
        <pc:spChg chg="mod">
          <ac:chgData name="Angela McKibben" userId="5aac9a8f-1a89-4e38-831f-932e42d4b3b0" providerId="ADAL" clId="{B78EAF98-C462-4F92-BD47-1D8B97D3F7CD}" dt="2024-11-12T18:44:26.170" v="861" actId="12"/>
          <ac:spMkLst>
            <pc:docMk/>
            <pc:sldMk cId="2807113708" sldId="327"/>
            <ac:spMk id="14" creationId="{850B4877-BD72-2364-10C6-7A3A480D4086}"/>
          </ac:spMkLst>
        </pc:spChg>
        <pc:grpChg chg="del">
          <ac:chgData name="Angela McKibben" userId="5aac9a8f-1a89-4e38-831f-932e42d4b3b0" providerId="ADAL" clId="{B78EAF98-C462-4F92-BD47-1D8B97D3F7CD}" dt="2024-11-12T18:48:50.994" v="990" actId="165"/>
          <ac:grpSpMkLst>
            <pc:docMk/>
            <pc:sldMk cId="2807113708" sldId="327"/>
            <ac:grpSpMk id="4" creationId="{EE9DFF4F-D659-5325-A62E-C4CA9AB4E30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2813BA5-6B66-0245-A557-22CA9FE72B54}" type="datetimeFigureOut">
              <a:rPr lang="en-US" smtClean="0"/>
              <a:t>11/12/2024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73A110-74AE-2E46-AFCD-70A6775CE0F0}" type="slidenum">
              <a:rPr lang="en-US" smtClean="0"/>
              <a:t>‹#›</a:t>
            </a:fld>
            <a:endParaRPr lang="en-US"/>
          </a:p>
        </p:txBody>
      </p:sp>
    </p:spTree>
    <p:extLst>
      <p:ext uri="{BB962C8B-B14F-4D97-AF65-F5344CB8AC3E}">
        <p14:creationId xmlns:p14="http://schemas.microsoft.com/office/powerpoint/2010/main" val="365258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A110-74AE-2E46-AFCD-70A6775CE0F0}" type="slidenum">
              <a:rPr lang="en-US" smtClean="0"/>
              <a:t>1</a:t>
            </a:fld>
            <a:endParaRPr lang="en-US"/>
          </a:p>
        </p:txBody>
      </p:sp>
    </p:spTree>
    <p:extLst>
      <p:ext uri="{BB962C8B-B14F-4D97-AF65-F5344CB8AC3E}">
        <p14:creationId xmlns:p14="http://schemas.microsoft.com/office/powerpoint/2010/main" val="356318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A110-74AE-2E46-AFCD-70A6775CE0F0}" type="slidenum">
              <a:rPr lang="en-US" smtClean="0"/>
              <a:t>2</a:t>
            </a:fld>
            <a:endParaRPr lang="en-US"/>
          </a:p>
        </p:txBody>
      </p:sp>
    </p:spTree>
    <p:extLst>
      <p:ext uri="{BB962C8B-B14F-4D97-AF65-F5344CB8AC3E}">
        <p14:creationId xmlns:p14="http://schemas.microsoft.com/office/powerpoint/2010/main" val="268415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3A110-74AE-2E46-AFCD-70A6775CE0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5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A110-74AE-2E46-AFCD-70A6775CE0F0}" type="slidenum">
              <a:rPr lang="en-US" smtClean="0"/>
              <a:t>14</a:t>
            </a:fld>
            <a:endParaRPr lang="en-US"/>
          </a:p>
        </p:txBody>
      </p:sp>
    </p:spTree>
    <p:extLst>
      <p:ext uri="{BB962C8B-B14F-4D97-AF65-F5344CB8AC3E}">
        <p14:creationId xmlns:p14="http://schemas.microsoft.com/office/powerpoint/2010/main" val="224297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C981-5652-4B79-9AF7-63411CBA7A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A4A1-F7B8-41AC-8AA3-E9DC7460FE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F789A9-8E3A-4F9D-8E9D-F102155D20B8}"/>
              </a:ext>
            </a:extLst>
          </p:cNvPr>
          <p:cNvSpPr>
            <a:spLocks noGrp="1"/>
          </p:cNvSpPr>
          <p:nvPr>
            <p:ph type="dt" sz="half" idx="10"/>
          </p:nvPr>
        </p:nvSpPr>
        <p:spPr/>
        <p:txBody>
          <a:bodyPr/>
          <a:lstStyle/>
          <a:p>
            <a:fld id="{83ED3CA1-A234-4EF9-9C18-F0A7AF012E8C}" type="datetimeFigureOut">
              <a:rPr lang="en-US" smtClean="0"/>
              <a:t>11/12/2024</a:t>
            </a:fld>
            <a:endParaRPr lang="en-US"/>
          </a:p>
        </p:txBody>
      </p:sp>
      <p:sp>
        <p:nvSpPr>
          <p:cNvPr id="5" name="Footer Placeholder 4">
            <a:extLst>
              <a:ext uri="{FF2B5EF4-FFF2-40B4-BE49-F238E27FC236}">
                <a16:creationId xmlns:a16="http://schemas.microsoft.com/office/drawing/2014/main" id="{2EA6A0D2-1464-4661-9843-6578DA46F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F6195-BAE2-49E9-AE43-E47361EEDD18}"/>
              </a:ext>
            </a:extLst>
          </p:cNvPr>
          <p:cNvSpPr>
            <a:spLocks noGrp="1"/>
          </p:cNvSpPr>
          <p:nvPr>
            <p:ph type="sldNum" sz="quarter" idx="12"/>
          </p:nvPr>
        </p:nvSpPr>
        <p:spPr/>
        <p:txBody>
          <a:bodyPr/>
          <a:lstStyle/>
          <a:p>
            <a:fld id="{C26664F2-B1A1-4763-9108-9B989B17BDDC}" type="slidenum">
              <a:rPr lang="en-US" smtClean="0"/>
              <a:t>‹#›</a:t>
            </a:fld>
            <a:endParaRPr lang="en-US"/>
          </a:p>
        </p:txBody>
      </p:sp>
    </p:spTree>
    <p:extLst>
      <p:ext uri="{BB962C8B-B14F-4D97-AF65-F5344CB8AC3E}">
        <p14:creationId xmlns:p14="http://schemas.microsoft.com/office/powerpoint/2010/main" val="81240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5960-AD9F-4C7C-9243-269A95F90F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BBF009-0D40-42BE-9FE1-7461A50DEF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AF00E-AFF6-4FEB-B0E9-FB28F1404E36}"/>
              </a:ext>
            </a:extLst>
          </p:cNvPr>
          <p:cNvSpPr>
            <a:spLocks noGrp="1"/>
          </p:cNvSpPr>
          <p:nvPr>
            <p:ph type="dt" sz="half" idx="10"/>
          </p:nvPr>
        </p:nvSpPr>
        <p:spPr/>
        <p:txBody>
          <a:bodyPr/>
          <a:lstStyle/>
          <a:p>
            <a:fld id="{83ED3CA1-A234-4EF9-9C18-F0A7AF012E8C}" type="datetimeFigureOut">
              <a:rPr lang="en-US" smtClean="0"/>
              <a:t>11/12/2024</a:t>
            </a:fld>
            <a:endParaRPr lang="en-US"/>
          </a:p>
        </p:txBody>
      </p:sp>
      <p:sp>
        <p:nvSpPr>
          <p:cNvPr id="5" name="Footer Placeholder 4">
            <a:extLst>
              <a:ext uri="{FF2B5EF4-FFF2-40B4-BE49-F238E27FC236}">
                <a16:creationId xmlns:a16="http://schemas.microsoft.com/office/drawing/2014/main" id="{3D1221AD-5350-4CEB-AD3D-61AD0FFF9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1F4B1-3A0C-4F8B-BEC8-A208AA606E31}"/>
              </a:ext>
            </a:extLst>
          </p:cNvPr>
          <p:cNvSpPr>
            <a:spLocks noGrp="1"/>
          </p:cNvSpPr>
          <p:nvPr>
            <p:ph type="sldNum" sz="quarter" idx="12"/>
          </p:nvPr>
        </p:nvSpPr>
        <p:spPr/>
        <p:txBody>
          <a:bodyPr/>
          <a:lstStyle/>
          <a:p>
            <a:fld id="{C26664F2-B1A1-4763-9108-9B989B17BDDC}" type="slidenum">
              <a:rPr lang="en-US" smtClean="0"/>
              <a:t>‹#›</a:t>
            </a:fld>
            <a:endParaRPr lang="en-US"/>
          </a:p>
        </p:txBody>
      </p:sp>
    </p:spTree>
    <p:extLst>
      <p:ext uri="{BB962C8B-B14F-4D97-AF65-F5344CB8AC3E}">
        <p14:creationId xmlns:p14="http://schemas.microsoft.com/office/powerpoint/2010/main" val="300120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6F1DA2-DA32-4488-B4DE-9B0823546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293E09-13B8-489B-8DEC-183559B2BB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FB857-A0E5-4D01-A20B-520C4A828780}"/>
              </a:ext>
            </a:extLst>
          </p:cNvPr>
          <p:cNvSpPr>
            <a:spLocks noGrp="1"/>
          </p:cNvSpPr>
          <p:nvPr>
            <p:ph type="dt" sz="half" idx="10"/>
          </p:nvPr>
        </p:nvSpPr>
        <p:spPr/>
        <p:txBody>
          <a:bodyPr/>
          <a:lstStyle/>
          <a:p>
            <a:fld id="{83ED3CA1-A234-4EF9-9C18-F0A7AF012E8C}" type="datetimeFigureOut">
              <a:rPr lang="en-US" smtClean="0"/>
              <a:t>11/12/2024</a:t>
            </a:fld>
            <a:endParaRPr lang="en-US"/>
          </a:p>
        </p:txBody>
      </p:sp>
      <p:sp>
        <p:nvSpPr>
          <p:cNvPr id="5" name="Footer Placeholder 4">
            <a:extLst>
              <a:ext uri="{FF2B5EF4-FFF2-40B4-BE49-F238E27FC236}">
                <a16:creationId xmlns:a16="http://schemas.microsoft.com/office/drawing/2014/main" id="{12FEC694-59A8-4B3A-A602-AADC01C7C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35D66-53E4-4FF4-9736-B890FA1D377E}"/>
              </a:ext>
            </a:extLst>
          </p:cNvPr>
          <p:cNvSpPr>
            <a:spLocks noGrp="1"/>
          </p:cNvSpPr>
          <p:nvPr>
            <p:ph type="sldNum" sz="quarter" idx="12"/>
          </p:nvPr>
        </p:nvSpPr>
        <p:spPr/>
        <p:txBody>
          <a:bodyPr/>
          <a:lstStyle/>
          <a:p>
            <a:fld id="{C26664F2-B1A1-4763-9108-9B989B17BDDC}" type="slidenum">
              <a:rPr lang="en-US" smtClean="0"/>
              <a:t>‹#›</a:t>
            </a:fld>
            <a:endParaRPr lang="en-US"/>
          </a:p>
        </p:txBody>
      </p:sp>
    </p:spTree>
    <p:extLst>
      <p:ext uri="{BB962C8B-B14F-4D97-AF65-F5344CB8AC3E}">
        <p14:creationId xmlns:p14="http://schemas.microsoft.com/office/powerpoint/2010/main" val="796722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2BAD-3318-4521-A240-5DE844DC7D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93C53-F3A7-476E-A8BE-4C23A5E26A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9E67C-C29B-4D88-AA01-86F362EADEEE}"/>
              </a:ext>
            </a:extLst>
          </p:cNvPr>
          <p:cNvSpPr>
            <a:spLocks noGrp="1"/>
          </p:cNvSpPr>
          <p:nvPr>
            <p:ph type="dt" sz="half" idx="10"/>
          </p:nvPr>
        </p:nvSpPr>
        <p:spPr/>
        <p:txBody>
          <a:bodyPr/>
          <a:lstStyle/>
          <a:p>
            <a:fld id="{83ED3CA1-A234-4EF9-9C18-F0A7AF012E8C}" type="datetimeFigureOut">
              <a:rPr lang="en-US" smtClean="0"/>
              <a:t>11/12/2024</a:t>
            </a:fld>
            <a:endParaRPr lang="en-US"/>
          </a:p>
        </p:txBody>
      </p:sp>
      <p:sp>
        <p:nvSpPr>
          <p:cNvPr id="5" name="Footer Placeholder 4">
            <a:extLst>
              <a:ext uri="{FF2B5EF4-FFF2-40B4-BE49-F238E27FC236}">
                <a16:creationId xmlns:a16="http://schemas.microsoft.com/office/drawing/2014/main" id="{1C663D3C-7605-4187-825D-098928B83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18050-614C-4AB1-8D33-760EC367D05A}"/>
              </a:ext>
            </a:extLst>
          </p:cNvPr>
          <p:cNvSpPr>
            <a:spLocks noGrp="1"/>
          </p:cNvSpPr>
          <p:nvPr>
            <p:ph type="sldNum" sz="quarter" idx="12"/>
          </p:nvPr>
        </p:nvSpPr>
        <p:spPr/>
        <p:txBody>
          <a:bodyPr/>
          <a:lstStyle/>
          <a:p>
            <a:fld id="{C26664F2-B1A1-4763-9108-9B989B17BDDC}" type="slidenum">
              <a:rPr lang="en-US" smtClean="0"/>
              <a:t>‹#›</a:t>
            </a:fld>
            <a:endParaRPr lang="en-US"/>
          </a:p>
        </p:txBody>
      </p:sp>
    </p:spTree>
    <p:extLst>
      <p:ext uri="{BB962C8B-B14F-4D97-AF65-F5344CB8AC3E}">
        <p14:creationId xmlns:p14="http://schemas.microsoft.com/office/powerpoint/2010/main" val="12614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01DB-C9A8-4F75-9DC3-0DA1AD93AD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7964A8-49FA-4630-8497-0BB656E36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E707EE-7B44-4B59-A973-6605704A4DF7}"/>
              </a:ext>
            </a:extLst>
          </p:cNvPr>
          <p:cNvSpPr>
            <a:spLocks noGrp="1"/>
          </p:cNvSpPr>
          <p:nvPr>
            <p:ph type="dt" sz="half" idx="10"/>
          </p:nvPr>
        </p:nvSpPr>
        <p:spPr/>
        <p:txBody>
          <a:bodyPr/>
          <a:lstStyle/>
          <a:p>
            <a:fld id="{83ED3CA1-A234-4EF9-9C18-F0A7AF012E8C}" type="datetimeFigureOut">
              <a:rPr lang="en-US" smtClean="0"/>
              <a:t>11/12/2024</a:t>
            </a:fld>
            <a:endParaRPr lang="en-US"/>
          </a:p>
        </p:txBody>
      </p:sp>
      <p:sp>
        <p:nvSpPr>
          <p:cNvPr id="5" name="Footer Placeholder 4">
            <a:extLst>
              <a:ext uri="{FF2B5EF4-FFF2-40B4-BE49-F238E27FC236}">
                <a16:creationId xmlns:a16="http://schemas.microsoft.com/office/drawing/2014/main" id="{4B2D900B-41B3-4351-9C9C-30C4EDE11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22EF2-F7EF-4985-9C01-2E6E216BBAB0}"/>
              </a:ext>
            </a:extLst>
          </p:cNvPr>
          <p:cNvSpPr>
            <a:spLocks noGrp="1"/>
          </p:cNvSpPr>
          <p:nvPr>
            <p:ph type="sldNum" sz="quarter" idx="12"/>
          </p:nvPr>
        </p:nvSpPr>
        <p:spPr/>
        <p:txBody>
          <a:bodyPr/>
          <a:lstStyle/>
          <a:p>
            <a:fld id="{C26664F2-B1A1-4763-9108-9B989B17BDDC}" type="slidenum">
              <a:rPr lang="en-US" smtClean="0"/>
              <a:t>‹#›</a:t>
            </a:fld>
            <a:endParaRPr lang="en-US"/>
          </a:p>
        </p:txBody>
      </p:sp>
    </p:spTree>
    <p:extLst>
      <p:ext uri="{BB962C8B-B14F-4D97-AF65-F5344CB8AC3E}">
        <p14:creationId xmlns:p14="http://schemas.microsoft.com/office/powerpoint/2010/main" val="391531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24F9B-71B3-4CD2-875A-20677EE4B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9BF82-DF90-4E35-AC8D-E59E0C471C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C88A9D-0ED9-4571-BAAA-F4E3F99DA5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E09510-45DC-49CC-A333-C7DBC98A7E32}"/>
              </a:ext>
            </a:extLst>
          </p:cNvPr>
          <p:cNvSpPr>
            <a:spLocks noGrp="1"/>
          </p:cNvSpPr>
          <p:nvPr>
            <p:ph type="dt" sz="half" idx="10"/>
          </p:nvPr>
        </p:nvSpPr>
        <p:spPr/>
        <p:txBody>
          <a:bodyPr/>
          <a:lstStyle/>
          <a:p>
            <a:fld id="{83ED3CA1-A234-4EF9-9C18-F0A7AF012E8C}" type="datetimeFigureOut">
              <a:rPr lang="en-US" smtClean="0"/>
              <a:t>11/12/2024</a:t>
            </a:fld>
            <a:endParaRPr lang="en-US"/>
          </a:p>
        </p:txBody>
      </p:sp>
      <p:sp>
        <p:nvSpPr>
          <p:cNvPr id="6" name="Footer Placeholder 5">
            <a:extLst>
              <a:ext uri="{FF2B5EF4-FFF2-40B4-BE49-F238E27FC236}">
                <a16:creationId xmlns:a16="http://schemas.microsoft.com/office/drawing/2014/main" id="{0A3B0D1C-D9BB-4515-A090-71984722E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31D6FE-CA47-4F93-917A-E3825366A336}"/>
              </a:ext>
            </a:extLst>
          </p:cNvPr>
          <p:cNvSpPr>
            <a:spLocks noGrp="1"/>
          </p:cNvSpPr>
          <p:nvPr>
            <p:ph type="sldNum" sz="quarter" idx="12"/>
          </p:nvPr>
        </p:nvSpPr>
        <p:spPr/>
        <p:txBody>
          <a:bodyPr/>
          <a:lstStyle/>
          <a:p>
            <a:fld id="{C26664F2-B1A1-4763-9108-9B989B17BDDC}" type="slidenum">
              <a:rPr lang="en-US" smtClean="0"/>
              <a:t>‹#›</a:t>
            </a:fld>
            <a:endParaRPr lang="en-US"/>
          </a:p>
        </p:txBody>
      </p:sp>
    </p:spTree>
    <p:extLst>
      <p:ext uri="{BB962C8B-B14F-4D97-AF65-F5344CB8AC3E}">
        <p14:creationId xmlns:p14="http://schemas.microsoft.com/office/powerpoint/2010/main" val="69171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9B79-79DA-46FC-A060-FD584B793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70032C-CE30-436D-8848-80F9031CF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D8CD46-B8F3-436B-B5DA-1A214BF955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F0BC38-A9DE-4884-8FAC-8F65BC951C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F08D2D-E9C1-4641-9922-2EA55E4586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F99D32-E1D9-4952-B1A6-91442DB5B45D}"/>
              </a:ext>
            </a:extLst>
          </p:cNvPr>
          <p:cNvSpPr>
            <a:spLocks noGrp="1"/>
          </p:cNvSpPr>
          <p:nvPr>
            <p:ph type="dt" sz="half" idx="10"/>
          </p:nvPr>
        </p:nvSpPr>
        <p:spPr/>
        <p:txBody>
          <a:bodyPr/>
          <a:lstStyle/>
          <a:p>
            <a:fld id="{83ED3CA1-A234-4EF9-9C18-F0A7AF012E8C}" type="datetimeFigureOut">
              <a:rPr lang="en-US" smtClean="0"/>
              <a:t>11/12/2024</a:t>
            </a:fld>
            <a:endParaRPr lang="en-US"/>
          </a:p>
        </p:txBody>
      </p:sp>
      <p:sp>
        <p:nvSpPr>
          <p:cNvPr id="8" name="Footer Placeholder 7">
            <a:extLst>
              <a:ext uri="{FF2B5EF4-FFF2-40B4-BE49-F238E27FC236}">
                <a16:creationId xmlns:a16="http://schemas.microsoft.com/office/drawing/2014/main" id="{A97DAD6D-D773-451D-A0E9-41C3BC1CB2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4082A3-5AC3-444E-9CF9-E0B044942966}"/>
              </a:ext>
            </a:extLst>
          </p:cNvPr>
          <p:cNvSpPr>
            <a:spLocks noGrp="1"/>
          </p:cNvSpPr>
          <p:nvPr>
            <p:ph type="sldNum" sz="quarter" idx="12"/>
          </p:nvPr>
        </p:nvSpPr>
        <p:spPr/>
        <p:txBody>
          <a:bodyPr/>
          <a:lstStyle/>
          <a:p>
            <a:fld id="{C26664F2-B1A1-4763-9108-9B989B17BDDC}" type="slidenum">
              <a:rPr lang="en-US" smtClean="0"/>
              <a:t>‹#›</a:t>
            </a:fld>
            <a:endParaRPr lang="en-US"/>
          </a:p>
        </p:txBody>
      </p:sp>
    </p:spTree>
    <p:extLst>
      <p:ext uri="{BB962C8B-B14F-4D97-AF65-F5344CB8AC3E}">
        <p14:creationId xmlns:p14="http://schemas.microsoft.com/office/powerpoint/2010/main" val="114690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44F0-78E4-41E1-9FE8-6F62CDC558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410F94-93FA-4AC0-976C-5013A3298783}"/>
              </a:ext>
            </a:extLst>
          </p:cNvPr>
          <p:cNvSpPr>
            <a:spLocks noGrp="1"/>
          </p:cNvSpPr>
          <p:nvPr>
            <p:ph type="dt" sz="half" idx="10"/>
          </p:nvPr>
        </p:nvSpPr>
        <p:spPr/>
        <p:txBody>
          <a:bodyPr/>
          <a:lstStyle/>
          <a:p>
            <a:fld id="{83ED3CA1-A234-4EF9-9C18-F0A7AF012E8C}" type="datetimeFigureOut">
              <a:rPr lang="en-US" smtClean="0"/>
              <a:t>11/12/2024</a:t>
            </a:fld>
            <a:endParaRPr lang="en-US"/>
          </a:p>
        </p:txBody>
      </p:sp>
      <p:sp>
        <p:nvSpPr>
          <p:cNvPr id="4" name="Footer Placeholder 3">
            <a:extLst>
              <a:ext uri="{FF2B5EF4-FFF2-40B4-BE49-F238E27FC236}">
                <a16:creationId xmlns:a16="http://schemas.microsoft.com/office/drawing/2014/main" id="{C58BB26C-9951-44DE-8B1A-08487E7F91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94F11C-05D8-4D0A-843C-C6AE87E1F5D2}"/>
              </a:ext>
            </a:extLst>
          </p:cNvPr>
          <p:cNvSpPr>
            <a:spLocks noGrp="1"/>
          </p:cNvSpPr>
          <p:nvPr>
            <p:ph type="sldNum" sz="quarter" idx="12"/>
          </p:nvPr>
        </p:nvSpPr>
        <p:spPr/>
        <p:txBody>
          <a:bodyPr/>
          <a:lstStyle/>
          <a:p>
            <a:fld id="{C26664F2-B1A1-4763-9108-9B989B17BDDC}" type="slidenum">
              <a:rPr lang="en-US" smtClean="0"/>
              <a:t>‹#›</a:t>
            </a:fld>
            <a:endParaRPr lang="en-US"/>
          </a:p>
        </p:txBody>
      </p:sp>
    </p:spTree>
    <p:extLst>
      <p:ext uri="{BB962C8B-B14F-4D97-AF65-F5344CB8AC3E}">
        <p14:creationId xmlns:p14="http://schemas.microsoft.com/office/powerpoint/2010/main" val="128915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7E892-9D47-47EB-93C4-61F0C27F7879}"/>
              </a:ext>
            </a:extLst>
          </p:cNvPr>
          <p:cNvSpPr>
            <a:spLocks noGrp="1"/>
          </p:cNvSpPr>
          <p:nvPr>
            <p:ph type="dt" sz="half" idx="10"/>
          </p:nvPr>
        </p:nvSpPr>
        <p:spPr/>
        <p:txBody>
          <a:bodyPr/>
          <a:lstStyle/>
          <a:p>
            <a:fld id="{83ED3CA1-A234-4EF9-9C18-F0A7AF012E8C}" type="datetimeFigureOut">
              <a:rPr lang="en-US" smtClean="0"/>
              <a:t>11/12/2024</a:t>
            </a:fld>
            <a:endParaRPr lang="en-US"/>
          </a:p>
        </p:txBody>
      </p:sp>
      <p:sp>
        <p:nvSpPr>
          <p:cNvPr id="3" name="Footer Placeholder 2">
            <a:extLst>
              <a:ext uri="{FF2B5EF4-FFF2-40B4-BE49-F238E27FC236}">
                <a16:creationId xmlns:a16="http://schemas.microsoft.com/office/drawing/2014/main" id="{9514330C-C148-49B8-9882-77DD2D5188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18C16E-C42D-440F-97E7-892D6650DE86}"/>
              </a:ext>
            </a:extLst>
          </p:cNvPr>
          <p:cNvSpPr>
            <a:spLocks noGrp="1"/>
          </p:cNvSpPr>
          <p:nvPr>
            <p:ph type="sldNum" sz="quarter" idx="12"/>
          </p:nvPr>
        </p:nvSpPr>
        <p:spPr/>
        <p:txBody>
          <a:bodyPr/>
          <a:lstStyle/>
          <a:p>
            <a:fld id="{C26664F2-B1A1-4763-9108-9B989B17BDDC}" type="slidenum">
              <a:rPr lang="en-US" smtClean="0"/>
              <a:t>‹#›</a:t>
            </a:fld>
            <a:endParaRPr lang="en-US"/>
          </a:p>
        </p:txBody>
      </p:sp>
    </p:spTree>
    <p:extLst>
      <p:ext uri="{BB962C8B-B14F-4D97-AF65-F5344CB8AC3E}">
        <p14:creationId xmlns:p14="http://schemas.microsoft.com/office/powerpoint/2010/main" val="404705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145B-3B29-4824-B1E6-452F3C4B1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C28CD0-7761-4105-A717-4A2477855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42388D-B8CB-4573-B451-5A05149AC7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53CE36-B789-4A02-A532-44666A9C032B}"/>
              </a:ext>
            </a:extLst>
          </p:cNvPr>
          <p:cNvSpPr>
            <a:spLocks noGrp="1"/>
          </p:cNvSpPr>
          <p:nvPr>
            <p:ph type="dt" sz="half" idx="10"/>
          </p:nvPr>
        </p:nvSpPr>
        <p:spPr/>
        <p:txBody>
          <a:bodyPr/>
          <a:lstStyle/>
          <a:p>
            <a:fld id="{83ED3CA1-A234-4EF9-9C18-F0A7AF012E8C}" type="datetimeFigureOut">
              <a:rPr lang="en-US" smtClean="0"/>
              <a:t>11/12/2024</a:t>
            </a:fld>
            <a:endParaRPr lang="en-US"/>
          </a:p>
        </p:txBody>
      </p:sp>
      <p:sp>
        <p:nvSpPr>
          <p:cNvPr id="6" name="Footer Placeholder 5">
            <a:extLst>
              <a:ext uri="{FF2B5EF4-FFF2-40B4-BE49-F238E27FC236}">
                <a16:creationId xmlns:a16="http://schemas.microsoft.com/office/drawing/2014/main" id="{42B25875-6798-483D-9627-1319DFDF4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4A7DC-1498-4007-96AE-039964DBC1D4}"/>
              </a:ext>
            </a:extLst>
          </p:cNvPr>
          <p:cNvSpPr>
            <a:spLocks noGrp="1"/>
          </p:cNvSpPr>
          <p:nvPr>
            <p:ph type="sldNum" sz="quarter" idx="12"/>
          </p:nvPr>
        </p:nvSpPr>
        <p:spPr/>
        <p:txBody>
          <a:bodyPr/>
          <a:lstStyle/>
          <a:p>
            <a:fld id="{C26664F2-B1A1-4763-9108-9B989B17BDDC}" type="slidenum">
              <a:rPr lang="en-US" smtClean="0"/>
              <a:t>‹#›</a:t>
            </a:fld>
            <a:endParaRPr lang="en-US"/>
          </a:p>
        </p:txBody>
      </p:sp>
    </p:spTree>
    <p:extLst>
      <p:ext uri="{BB962C8B-B14F-4D97-AF65-F5344CB8AC3E}">
        <p14:creationId xmlns:p14="http://schemas.microsoft.com/office/powerpoint/2010/main" val="277831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9719-E1CC-45E4-B355-BEA131968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4D967A-A738-4259-BE13-4C53EC116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9AC742-F945-4705-BF91-DFC92A761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76C56B-96DD-471C-8FC7-AA917F5FBEF9}"/>
              </a:ext>
            </a:extLst>
          </p:cNvPr>
          <p:cNvSpPr>
            <a:spLocks noGrp="1"/>
          </p:cNvSpPr>
          <p:nvPr>
            <p:ph type="dt" sz="half" idx="10"/>
          </p:nvPr>
        </p:nvSpPr>
        <p:spPr/>
        <p:txBody>
          <a:bodyPr/>
          <a:lstStyle/>
          <a:p>
            <a:fld id="{83ED3CA1-A234-4EF9-9C18-F0A7AF012E8C}" type="datetimeFigureOut">
              <a:rPr lang="en-US" smtClean="0"/>
              <a:t>11/12/2024</a:t>
            </a:fld>
            <a:endParaRPr lang="en-US"/>
          </a:p>
        </p:txBody>
      </p:sp>
      <p:sp>
        <p:nvSpPr>
          <p:cNvPr id="6" name="Footer Placeholder 5">
            <a:extLst>
              <a:ext uri="{FF2B5EF4-FFF2-40B4-BE49-F238E27FC236}">
                <a16:creationId xmlns:a16="http://schemas.microsoft.com/office/drawing/2014/main" id="{D51B3E7A-05F4-4C6D-B190-0643112B0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FE28A9-C033-467D-9794-B36ED4AB9899}"/>
              </a:ext>
            </a:extLst>
          </p:cNvPr>
          <p:cNvSpPr>
            <a:spLocks noGrp="1"/>
          </p:cNvSpPr>
          <p:nvPr>
            <p:ph type="sldNum" sz="quarter" idx="12"/>
          </p:nvPr>
        </p:nvSpPr>
        <p:spPr/>
        <p:txBody>
          <a:bodyPr/>
          <a:lstStyle/>
          <a:p>
            <a:fld id="{C26664F2-B1A1-4763-9108-9B989B17BDDC}" type="slidenum">
              <a:rPr lang="en-US" smtClean="0"/>
              <a:t>‹#›</a:t>
            </a:fld>
            <a:endParaRPr lang="en-US"/>
          </a:p>
        </p:txBody>
      </p:sp>
    </p:spTree>
    <p:extLst>
      <p:ext uri="{BB962C8B-B14F-4D97-AF65-F5344CB8AC3E}">
        <p14:creationId xmlns:p14="http://schemas.microsoft.com/office/powerpoint/2010/main" val="98123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C704F-8F54-46DB-B427-F1B07D945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6E334D-5D4D-41B7-97D9-AA1357CA1B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643F2-B990-4253-A067-51DC6C336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D3CA1-A234-4EF9-9C18-F0A7AF012E8C}" type="datetimeFigureOut">
              <a:rPr lang="en-US" smtClean="0"/>
              <a:t>11/12/2024</a:t>
            </a:fld>
            <a:endParaRPr lang="en-US"/>
          </a:p>
        </p:txBody>
      </p:sp>
      <p:sp>
        <p:nvSpPr>
          <p:cNvPr id="5" name="Footer Placeholder 4">
            <a:extLst>
              <a:ext uri="{FF2B5EF4-FFF2-40B4-BE49-F238E27FC236}">
                <a16:creationId xmlns:a16="http://schemas.microsoft.com/office/drawing/2014/main" id="{8D959FFC-B6A8-418D-AADF-9462EE079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8A0462-5C06-4B7B-9540-DEE053F05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664F2-B1A1-4763-9108-9B989B17BDDC}" type="slidenum">
              <a:rPr lang="en-US" smtClean="0"/>
              <a:t>‹#›</a:t>
            </a:fld>
            <a:endParaRPr lang="en-US"/>
          </a:p>
        </p:txBody>
      </p:sp>
    </p:spTree>
    <p:extLst>
      <p:ext uri="{BB962C8B-B14F-4D97-AF65-F5344CB8AC3E}">
        <p14:creationId xmlns:p14="http://schemas.microsoft.com/office/powerpoint/2010/main" val="2379281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jointinitiatives.org/wp-content/uploads/2024/11/Pathways-Referral-Process-Service-Times-11.7.24.pdf"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34696E-D5C5-42E3-9802-E32046DD1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23" y="4822562"/>
            <a:ext cx="1740128" cy="1799439"/>
          </a:xfrm>
          <a:prstGeom prst="rect">
            <a:avLst/>
          </a:prstGeom>
        </p:spPr>
      </p:pic>
      <p:pic>
        <p:nvPicPr>
          <p:cNvPr id="9" name="Picture 8">
            <a:extLst>
              <a:ext uri="{FF2B5EF4-FFF2-40B4-BE49-F238E27FC236}">
                <a16:creationId xmlns:a16="http://schemas.microsoft.com/office/drawing/2014/main" id="{B5D00864-79A2-49A2-9772-C289A8CA1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8529" y="5319799"/>
            <a:ext cx="3323550" cy="804964"/>
          </a:xfrm>
          <a:prstGeom prst="rect">
            <a:avLst/>
          </a:prstGeom>
        </p:spPr>
      </p:pic>
      <p:sp>
        <p:nvSpPr>
          <p:cNvPr id="11" name="Rectangle 10">
            <a:extLst>
              <a:ext uri="{FF2B5EF4-FFF2-40B4-BE49-F238E27FC236}">
                <a16:creationId xmlns:a16="http://schemas.microsoft.com/office/drawing/2014/main" id="{0056E756-43BE-4CC3-97C4-707C1208A78E}"/>
              </a:ext>
            </a:extLst>
          </p:cNvPr>
          <p:cNvSpPr/>
          <p:nvPr/>
        </p:nvSpPr>
        <p:spPr>
          <a:xfrm>
            <a:off x="-3" y="2320861"/>
            <a:ext cx="12191999" cy="1904301"/>
          </a:xfrm>
          <a:prstGeom prst="rect">
            <a:avLst/>
          </a:prstGeom>
          <a:solidFill>
            <a:srgbClr val="16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9D315AF-971B-4E2C-A452-7CBCE3DB7F16}"/>
              </a:ext>
            </a:extLst>
          </p:cNvPr>
          <p:cNvSpPr/>
          <p:nvPr/>
        </p:nvSpPr>
        <p:spPr>
          <a:xfrm>
            <a:off x="-1" y="4037170"/>
            <a:ext cx="12191999" cy="228701"/>
          </a:xfrm>
          <a:prstGeom prst="rect">
            <a:avLst/>
          </a:prstGeom>
          <a:solidFill>
            <a:srgbClr val="DB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ath through billowing grass">
            <a:extLst>
              <a:ext uri="{FF2B5EF4-FFF2-40B4-BE49-F238E27FC236}">
                <a16:creationId xmlns:a16="http://schemas.microsoft.com/office/drawing/2014/main" id="{6F8CBDDA-3E9E-42B4-B3FD-98B5DBF22926}"/>
              </a:ext>
            </a:extLst>
          </p:cNvPr>
          <p:cNvPicPr>
            <a:picLocks noChangeAspect="1"/>
          </p:cNvPicPr>
          <p:nvPr/>
        </p:nvPicPr>
        <p:blipFill rotWithShape="1">
          <a:blip r:embed="rId5"/>
          <a:srcRect l="20400" r="12849" b="-2"/>
          <a:stretch/>
        </p:blipFill>
        <p:spPr>
          <a:xfrm>
            <a:off x="8371614" y="1587820"/>
            <a:ext cx="3208585" cy="3208585"/>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sp>
        <p:nvSpPr>
          <p:cNvPr id="3" name="TextBox 2">
            <a:extLst>
              <a:ext uri="{FF2B5EF4-FFF2-40B4-BE49-F238E27FC236}">
                <a16:creationId xmlns:a16="http://schemas.microsoft.com/office/drawing/2014/main" id="{1EF076F7-F04B-4BD4-A197-B7362C1AE6B8}"/>
              </a:ext>
            </a:extLst>
          </p:cNvPr>
          <p:cNvSpPr txBox="1"/>
          <p:nvPr/>
        </p:nvSpPr>
        <p:spPr>
          <a:xfrm>
            <a:off x="-241924" y="2382301"/>
            <a:ext cx="4230417" cy="1446550"/>
          </a:xfrm>
          <a:prstGeom prst="rect">
            <a:avLst/>
          </a:prstGeom>
          <a:noFill/>
        </p:spPr>
        <p:txBody>
          <a:bodyPr wrap="square" rtlCol="0">
            <a:spAutoFit/>
          </a:bodyPr>
          <a:lstStyle/>
          <a:p>
            <a:r>
              <a:rPr lang="en-US" sz="8800">
                <a:solidFill>
                  <a:schemeClr val="bg1"/>
                </a:solidFill>
                <a:effectLst>
                  <a:innerShdw blurRad="63500" dist="50800" dir="8100000">
                    <a:prstClr val="black">
                      <a:alpha val="50000"/>
                    </a:prstClr>
                  </a:innerShdw>
                </a:effectLst>
                <a:latin typeface="Arial Black" panose="020B0A04020102020204" pitchFamily="34" charset="0"/>
              </a:rPr>
              <a:t>  </a:t>
            </a:r>
            <a:r>
              <a:rPr lang="en-US" sz="7200" b="1">
                <a:solidFill>
                  <a:schemeClr val="bg1"/>
                </a:solidFill>
                <a:effectLst>
                  <a:innerShdw blurRad="63500" dist="50800" dir="8100000">
                    <a:prstClr val="black">
                      <a:alpha val="50000"/>
                    </a:prstClr>
                  </a:innerShdw>
                </a:effectLst>
                <a:latin typeface="+mj-lt"/>
              </a:rPr>
              <a:t>REACH</a:t>
            </a:r>
            <a:endParaRPr lang="en-US" sz="8800" b="1">
              <a:solidFill>
                <a:schemeClr val="bg1"/>
              </a:solidFill>
              <a:effectLst>
                <a:innerShdw blurRad="63500" dist="50800" dir="8100000">
                  <a:prstClr val="black">
                    <a:alpha val="50000"/>
                  </a:prstClr>
                </a:innerShdw>
              </a:effectLst>
              <a:latin typeface="+mj-lt"/>
            </a:endParaRPr>
          </a:p>
        </p:txBody>
      </p:sp>
      <p:sp>
        <p:nvSpPr>
          <p:cNvPr id="4" name="TextBox 3">
            <a:extLst>
              <a:ext uri="{FF2B5EF4-FFF2-40B4-BE49-F238E27FC236}">
                <a16:creationId xmlns:a16="http://schemas.microsoft.com/office/drawing/2014/main" id="{C6057AA6-4F85-46CD-B671-1F4F6E92C8A2}"/>
              </a:ext>
            </a:extLst>
          </p:cNvPr>
          <p:cNvSpPr txBox="1"/>
          <p:nvPr/>
        </p:nvSpPr>
        <p:spPr>
          <a:xfrm>
            <a:off x="4331274" y="2530392"/>
            <a:ext cx="3585027" cy="1323439"/>
          </a:xfrm>
          <a:prstGeom prst="rect">
            <a:avLst/>
          </a:prstGeom>
          <a:noFill/>
        </p:spPr>
        <p:txBody>
          <a:bodyPr wrap="square" rtlCol="0">
            <a:spAutoFit/>
          </a:bodyPr>
          <a:lstStyle/>
          <a:p>
            <a:pPr algn="ctr"/>
            <a:r>
              <a:rPr lang="en-US" sz="2000">
                <a:solidFill>
                  <a:schemeClr val="bg1"/>
                </a:solidFill>
              </a:rPr>
              <a:t>Juvenile Service Planning Committee (JSPC) + Interagency Oversight Group (IOG)</a:t>
            </a:r>
          </a:p>
        </p:txBody>
      </p:sp>
      <p:cxnSp>
        <p:nvCxnSpPr>
          <p:cNvPr id="8" name="Straight Connector 7">
            <a:extLst>
              <a:ext uri="{FF2B5EF4-FFF2-40B4-BE49-F238E27FC236}">
                <a16:creationId xmlns:a16="http://schemas.microsoft.com/office/drawing/2014/main" id="{A465F064-EAF8-47B5-8E8E-88D4263FD2CE}"/>
              </a:ext>
            </a:extLst>
          </p:cNvPr>
          <p:cNvCxnSpPr>
            <a:cxnSpLocks/>
          </p:cNvCxnSpPr>
          <p:nvPr/>
        </p:nvCxnSpPr>
        <p:spPr>
          <a:xfrm>
            <a:off x="3958149" y="2783843"/>
            <a:ext cx="0" cy="82243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192C063-9F6A-4394-B50F-2E37B9851B95}"/>
              </a:ext>
            </a:extLst>
          </p:cNvPr>
          <p:cNvSpPr/>
          <p:nvPr/>
        </p:nvSpPr>
        <p:spPr>
          <a:xfrm rot="10800000">
            <a:off x="-3" y="-1"/>
            <a:ext cx="12191999" cy="1561663"/>
          </a:xfrm>
          <a:prstGeom prst="rect">
            <a:avLst/>
          </a:prstGeom>
          <a:gradFill>
            <a:gsLst>
              <a:gs pos="0">
                <a:schemeClr val="bg1"/>
              </a:gs>
              <a:gs pos="100000">
                <a:srgbClr val="DCE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0DA52E-8A5F-4D72-A9D7-DD41C339AC50}"/>
              </a:ext>
            </a:extLst>
          </p:cNvPr>
          <p:cNvSpPr/>
          <p:nvPr/>
        </p:nvSpPr>
        <p:spPr>
          <a:xfrm>
            <a:off x="2511972" y="5585728"/>
            <a:ext cx="5557827" cy="276999"/>
          </a:xfrm>
          <a:prstGeom prst="rect">
            <a:avLst/>
          </a:prstGeom>
        </p:spPr>
        <p:txBody>
          <a:bodyPr wrap="square">
            <a:spAutoFit/>
          </a:bodyPr>
          <a:lstStyle/>
          <a:p>
            <a:pPr algn="ctr"/>
            <a:r>
              <a:rPr lang="en-US" sz="1200"/>
              <a:t>Pathways program of Joint Initiatives for Youth + Families</a:t>
            </a:r>
          </a:p>
        </p:txBody>
      </p:sp>
    </p:spTree>
    <p:extLst>
      <p:ext uri="{BB962C8B-B14F-4D97-AF65-F5344CB8AC3E}">
        <p14:creationId xmlns:p14="http://schemas.microsoft.com/office/powerpoint/2010/main" val="256086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324EB-AAA8-C657-9A26-AFC9E856EBF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FFA3D52-9D47-A06A-AAC4-4C1849822E4E}"/>
              </a:ext>
            </a:extLst>
          </p:cNvPr>
          <p:cNvSpPr/>
          <p:nvPr/>
        </p:nvSpPr>
        <p:spPr>
          <a:xfrm>
            <a:off x="0" y="0"/>
            <a:ext cx="12192000" cy="880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E4A62D5-7237-2788-D6A5-9D19532ADB1C}"/>
              </a:ext>
            </a:extLst>
          </p:cNvPr>
          <p:cNvSpPr txBox="1">
            <a:spLocks/>
          </p:cNvSpPr>
          <p:nvPr/>
        </p:nvSpPr>
        <p:spPr>
          <a:xfrm>
            <a:off x="510699" y="109031"/>
            <a:ext cx="11338794"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50800" dist="38100" dir="18900000" algn="bl" rotWithShape="0">
                    <a:prstClr val="black">
                      <a:alpha val="40000"/>
                    </a:prstClr>
                  </a:outerShdw>
                </a:effectLst>
              </a:rPr>
              <a:t>ERC Subcommittee Updates</a:t>
            </a:r>
          </a:p>
        </p:txBody>
      </p:sp>
      <p:sp>
        <p:nvSpPr>
          <p:cNvPr id="14" name="TextBox 13">
            <a:extLst>
              <a:ext uri="{FF2B5EF4-FFF2-40B4-BE49-F238E27FC236}">
                <a16:creationId xmlns:a16="http://schemas.microsoft.com/office/drawing/2014/main" id="{8D80B1D4-5FFA-69F6-88BA-1AE54A6DF7A3}"/>
              </a:ext>
            </a:extLst>
          </p:cNvPr>
          <p:cNvSpPr txBox="1"/>
          <p:nvPr/>
        </p:nvSpPr>
        <p:spPr>
          <a:xfrm>
            <a:off x="800099" y="1428750"/>
            <a:ext cx="5191125" cy="3232231"/>
          </a:xfrm>
          <a:prstGeom prst="rect">
            <a:avLst/>
          </a:prstGeom>
          <a:noFill/>
        </p:spPr>
        <p:txBody>
          <a:bodyPr wrap="square" rtlCol="0">
            <a:spAutoFit/>
          </a:bodyPr>
          <a:lstStyle/>
          <a:p>
            <a:pPr marL="342900" marR="0" lvl="0" indent="-342900">
              <a:lnSpc>
                <a:spcPct val="107000"/>
              </a:lnSpc>
              <a:spcBef>
                <a:spcPts val="0"/>
              </a:spcBef>
              <a:spcAft>
                <a:spcPts val="800"/>
              </a:spcAft>
              <a:buSzPct val="100000"/>
              <a:buFont typeface="Wingdings" panose="05000000000000000000" pitchFamily="2" charset="2"/>
              <a:buChar char="§"/>
              <a:tabLst>
                <a:tab pos="457200" algn="l"/>
              </a:tabLst>
            </a:pPr>
            <a:r>
              <a:rPr lang="en-US" sz="2000" dirty="0">
                <a:ea typeface="Times New Roman" panose="02020603050405020304" pitchFamily="18" charset="0"/>
                <a:cs typeface="Times New Roman" panose="02020603050405020304" pitchFamily="18" charset="0"/>
              </a:rPr>
              <a:t>The subcommittee continues to review the ERC policy line-by-line.</a:t>
            </a:r>
            <a:endParaRPr lang="en-US" sz="20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ct val="100000"/>
              <a:buFont typeface="Wingdings" panose="05000000000000000000" pitchFamily="2" charset="2"/>
              <a:buChar char="§"/>
              <a:tabLst>
                <a:tab pos="457200" algn="l"/>
              </a:tabLst>
            </a:pPr>
            <a:r>
              <a:rPr lang="en-US" sz="2000" dirty="0">
                <a:ea typeface="Times New Roman" panose="02020603050405020304" pitchFamily="18" charset="0"/>
                <a:cs typeface="Times New Roman" panose="02020603050405020304" pitchFamily="18" charset="0"/>
              </a:rPr>
              <a:t>Confidentiality issues around the ERC Live spreadsheet are being discussed, with acknowledgment of its creation during COVID for improved accessibility.</a:t>
            </a:r>
            <a:endParaRPr lang="en-US" sz="20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ct val="100000"/>
              <a:buFont typeface="Wingdings" panose="05000000000000000000" pitchFamily="2" charset="2"/>
              <a:buChar char="§"/>
              <a:tabLst>
                <a:tab pos="457200" algn="l"/>
              </a:tabLst>
            </a:pPr>
            <a:r>
              <a:rPr lang="en-US" sz="2000" dirty="0">
                <a:ea typeface="Times New Roman" panose="02020603050405020304" pitchFamily="18" charset="0"/>
                <a:cs typeface="Times New Roman" panose="02020603050405020304" pitchFamily="18" charset="0"/>
              </a:rPr>
              <a:t>Other districts’ policies have been reviewed to assist in this process.</a:t>
            </a:r>
            <a:endParaRPr lang="en-US" sz="2000" dirty="0">
              <a:effectLs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9157F9DF-B6FD-1382-FE36-6ACDD82A6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651" y="8193562"/>
            <a:ext cx="1575932" cy="381691"/>
          </a:xfrm>
          <a:prstGeom prst="rect">
            <a:avLst/>
          </a:prstGeom>
        </p:spPr>
      </p:pic>
      <p:sp>
        <p:nvSpPr>
          <p:cNvPr id="7" name="Rectangle 6">
            <a:extLst>
              <a:ext uri="{FF2B5EF4-FFF2-40B4-BE49-F238E27FC236}">
                <a16:creationId xmlns:a16="http://schemas.microsoft.com/office/drawing/2014/main" id="{72BA1D90-BBFD-C12D-28D1-90BE7EB986DE}"/>
              </a:ext>
            </a:extLst>
          </p:cNvPr>
          <p:cNvSpPr/>
          <p:nvPr/>
        </p:nvSpPr>
        <p:spPr>
          <a:xfrm>
            <a:off x="8333295" y="339365"/>
            <a:ext cx="3858705" cy="6152876"/>
          </a:xfrm>
          <a:prstGeom prst="rect">
            <a:avLst/>
          </a:prstGeom>
          <a:solidFill>
            <a:srgbClr val="DCE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a:extLst>
              <a:ext uri="{FF2B5EF4-FFF2-40B4-BE49-F238E27FC236}">
                <a16:creationId xmlns:a16="http://schemas.microsoft.com/office/drawing/2014/main" id="{80140B4A-C3E5-3A25-0EF0-8AE8495CFDD7}"/>
              </a:ext>
            </a:extLst>
          </p:cNvPr>
          <p:cNvSpPr txBox="1"/>
          <p:nvPr/>
        </p:nvSpPr>
        <p:spPr>
          <a:xfrm>
            <a:off x="8711796" y="586503"/>
            <a:ext cx="3101702" cy="5539978"/>
          </a:xfrm>
          <a:prstGeom prst="rect">
            <a:avLst/>
          </a:prstGeom>
          <a:noFill/>
        </p:spPr>
        <p:txBody>
          <a:bodyPr wrap="square" rtlCol="0">
            <a:spAutoFit/>
          </a:bodyPr>
          <a:lstStyle/>
          <a:p>
            <a:r>
              <a:rPr lang="en-US" b="1" dirty="0">
                <a:solidFill>
                  <a:srgbClr val="16406D"/>
                </a:solidFill>
                <a:latin typeface="+mj-lt"/>
              </a:rPr>
              <a:t>FY24-25 JSPC Members</a:t>
            </a:r>
          </a:p>
          <a:p>
            <a:endParaRPr lang="en-US" sz="1200" b="1" dirty="0">
              <a:solidFill>
                <a:srgbClr val="16406D"/>
              </a:solidFill>
            </a:endParaRPr>
          </a:p>
          <a:p>
            <a:r>
              <a:rPr lang="en-US" sz="1200" dirty="0">
                <a:solidFill>
                  <a:schemeClr val="tx2"/>
                </a:solidFill>
              </a:rPr>
              <a:t>Betty Smith/Joanie Lewis </a:t>
            </a:r>
          </a:p>
          <a:p>
            <a:r>
              <a:rPr lang="en-US" sz="1200" dirty="0">
                <a:solidFill>
                  <a:schemeClr val="tx2"/>
                </a:solidFill>
              </a:rPr>
              <a:t>Lori </a:t>
            </a:r>
            <a:r>
              <a:rPr lang="en-US" sz="1200" dirty="0" err="1">
                <a:solidFill>
                  <a:schemeClr val="tx2"/>
                </a:solidFill>
              </a:rPr>
              <a:t>Stalcar</a:t>
            </a:r>
            <a:r>
              <a:rPr lang="en-US" sz="1200" dirty="0">
                <a:solidFill>
                  <a:schemeClr val="tx2"/>
                </a:solidFill>
              </a:rPr>
              <a:t> </a:t>
            </a:r>
          </a:p>
          <a:p>
            <a:r>
              <a:rPr lang="en-US" sz="1200" dirty="0">
                <a:solidFill>
                  <a:schemeClr val="tx2"/>
                </a:solidFill>
              </a:rPr>
              <a:t>Tonya Ingram </a:t>
            </a:r>
          </a:p>
          <a:p>
            <a:r>
              <a:rPr lang="en-US" sz="1200" dirty="0">
                <a:solidFill>
                  <a:schemeClr val="tx2"/>
                </a:solidFill>
              </a:rPr>
              <a:t>Rebeka Whitney</a:t>
            </a:r>
          </a:p>
          <a:p>
            <a:r>
              <a:rPr lang="en-US" sz="1200" dirty="0">
                <a:solidFill>
                  <a:schemeClr val="tx2"/>
                </a:solidFill>
              </a:rPr>
              <a:t>Andy </a:t>
            </a:r>
            <a:r>
              <a:rPr lang="en-US" sz="1200" dirty="0" err="1">
                <a:solidFill>
                  <a:schemeClr val="tx2"/>
                </a:solidFill>
              </a:rPr>
              <a:t>Prehm</a:t>
            </a:r>
            <a:endParaRPr lang="en-US" sz="1200" dirty="0">
              <a:solidFill>
                <a:schemeClr val="tx2"/>
              </a:solidFill>
            </a:endParaRPr>
          </a:p>
          <a:p>
            <a:r>
              <a:rPr lang="en-US" sz="1200" dirty="0">
                <a:solidFill>
                  <a:schemeClr val="tx2"/>
                </a:solidFill>
              </a:rPr>
              <a:t>Oliver Robinson                                     SherryLynn Boyles</a:t>
            </a:r>
          </a:p>
          <a:p>
            <a:r>
              <a:rPr lang="sv-SE" sz="1200" dirty="0">
                <a:solidFill>
                  <a:schemeClr val="tx2"/>
                </a:solidFill>
              </a:rPr>
              <a:t>Judge Diana May</a:t>
            </a:r>
          </a:p>
          <a:p>
            <a:r>
              <a:rPr lang="sv-SE" sz="1200" dirty="0">
                <a:solidFill>
                  <a:schemeClr val="tx2"/>
                </a:solidFill>
              </a:rPr>
              <a:t>Kelly Hurtado                                     </a:t>
            </a:r>
          </a:p>
          <a:p>
            <a:r>
              <a:rPr lang="sv-SE" sz="1200" dirty="0">
                <a:solidFill>
                  <a:schemeClr val="tx2"/>
                </a:solidFill>
              </a:rPr>
              <a:t>Magistrate-Candea-Ramsey</a:t>
            </a:r>
          </a:p>
          <a:p>
            <a:r>
              <a:rPr lang="sv-SE" sz="1200" dirty="0">
                <a:solidFill>
                  <a:schemeClr val="tx2"/>
                </a:solidFill>
              </a:rPr>
              <a:t>Marcy Palmer</a:t>
            </a:r>
          </a:p>
          <a:p>
            <a:r>
              <a:rPr lang="sv-SE" sz="1200" dirty="0">
                <a:solidFill>
                  <a:schemeClr val="tx2"/>
                </a:solidFill>
              </a:rPr>
              <a:t>Tina Horton</a:t>
            </a:r>
          </a:p>
          <a:p>
            <a:r>
              <a:rPr lang="sv-SE" sz="1200" dirty="0">
                <a:solidFill>
                  <a:schemeClr val="tx2"/>
                </a:solidFill>
              </a:rPr>
              <a:t>Nicole Schurbon</a:t>
            </a:r>
          </a:p>
          <a:p>
            <a:r>
              <a:rPr lang="en-US" sz="1200" dirty="0">
                <a:solidFill>
                  <a:schemeClr val="tx2"/>
                </a:solidFill>
              </a:rPr>
              <a:t>Kelly Crittenden</a:t>
            </a:r>
          </a:p>
          <a:p>
            <a:r>
              <a:rPr lang="en-US" sz="1200" dirty="0">
                <a:solidFill>
                  <a:schemeClr val="tx2"/>
                </a:solidFill>
              </a:rPr>
              <a:t>Ralph Parsons</a:t>
            </a:r>
          </a:p>
          <a:p>
            <a:r>
              <a:rPr lang="en-US" sz="1200" dirty="0">
                <a:solidFill>
                  <a:schemeClr val="tx2"/>
                </a:solidFill>
              </a:rPr>
              <a:t>Palmer Johnson</a:t>
            </a:r>
          </a:p>
          <a:p>
            <a:r>
              <a:rPr lang="en-US" sz="1200" dirty="0" err="1">
                <a:solidFill>
                  <a:schemeClr val="tx2"/>
                </a:solidFill>
              </a:rPr>
              <a:t>Ivett</a:t>
            </a:r>
            <a:r>
              <a:rPr lang="en-US" sz="1200" dirty="0">
                <a:solidFill>
                  <a:schemeClr val="tx2"/>
                </a:solidFill>
              </a:rPr>
              <a:t> </a:t>
            </a:r>
            <a:r>
              <a:rPr lang="en-US" sz="1200" dirty="0" err="1">
                <a:solidFill>
                  <a:schemeClr val="tx2"/>
                </a:solidFill>
              </a:rPr>
              <a:t>Ruiza</a:t>
            </a:r>
            <a:endParaRPr lang="en-US" sz="1200" dirty="0">
              <a:solidFill>
                <a:schemeClr val="tx2"/>
              </a:solidFill>
            </a:endParaRPr>
          </a:p>
          <a:p>
            <a:r>
              <a:rPr lang="en-US" sz="1200" dirty="0">
                <a:solidFill>
                  <a:schemeClr val="tx2"/>
                </a:solidFill>
              </a:rPr>
              <a:t>Eugene Moore </a:t>
            </a:r>
          </a:p>
          <a:p>
            <a:r>
              <a:rPr lang="en-US" sz="1200" dirty="0">
                <a:solidFill>
                  <a:schemeClr val="tx2"/>
                </a:solidFill>
              </a:rPr>
              <a:t>Cathy Cimino </a:t>
            </a:r>
          </a:p>
          <a:p>
            <a:r>
              <a:rPr lang="en-US" sz="1200" dirty="0">
                <a:solidFill>
                  <a:schemeClr val="tx2"/>
                </a:solidFill>
              </a:rPr>
              <a:t>Kevin </a:t>
            </a:r>
            <a:r>
              <a:rPr lang="en-US" sz="1200" dirty="0" err="1">
                <a:solidFill>
                  <a:schemeClr val="tx2"/>
                </a:solidFill>
              </a:rPr>
              <a:t>Miyakusu</a:t>
            </a:r>
            <a:r>
              <a:rPr lang="en-US" sz="1200" dirty="0">
                <a:solidFill>
                  <a:schemeClr val="tx2"/>
                </a:solidFill>
              </a:rPr>
              <a:t> </a:t>
            </a:r>
          </a:p>
          <a:p>
            <a:r>
              <a:rPr lang="en-US" sz="1200" dirty="0">
                <a:solidFill>
                  <a:schemeClr val="tx2"/>
                </a:solidFill>
              </a:rPr>
              <a:t>Jennifer </a:t>
            </a:r>
            <a:r>
              <a:rPr lang="en-US" sz="1200" dirty="0" err="1">
                <a:solidFill>
                  <a:schemeClr val="tx2"/>
                </a:solidFill>
              </a:rPr>
              <a:t>Mussaw</a:t>
            </a:r>
            <a:endParaRPr lang="en-US" sz="1200" dirty="0">
              <a:solidFill>
                <a:schemeClr val="tx2"/>
              </a:solidFill>
            </a:endParaRPr>
          </a:p>
          <a:p>
            <a:r>
              <a:rPr lang="en-US" sz="1200" dirty="0">
                <a:solidFill>
                  <a:schemeClr val="tx2"/>
                </a:solidFill>
              </a:rPr>
              <a:t>Jennifer Hernandez</a:t>
            </a:r>
          </a:p>
          <a:p>
            <a:r>
              <a:rPr lang="en-US" sz="1200" dirty="0">
                <a:solidFill>
                  <a:schemeClr val="tx2"/>
                </a:solidFill>
              </a:rPr>
              <a:t>Seth Fischer </a:t>
            </a:r>
          </a:p>
          <a:p>
            <a:r>
              <a:rPr lang="en-US" sz="1200" dirty="0">
                <a:solidFill>
                  <a:schemeClr val="tx2"/>
                </a:solidFill>
              </a:rPr>
              <a:t>Maria Black </a:t>
            </a:r>
          </a:p>
          <a:p>
            <a:r>
              <a:rPr lang="en-US" sz="1200" dirty="0">
                <a:solidFill>
                  <a:schemeClr val="tx2"/>
                </a:solidFill>
              </a:rPr>
              <a:t>Catania Jones</a:t>
            </a:r>
          </a:p>
          <a:p>
            <a:r>
              <a:rPr lang="en-US" sz="1200" dirty="0">
                <a:solidFill>
                  <a:schemeClr val="tx2"/>
                </a:solidFill>
              </a:rPr>
              <a:t>Steffani Baker</a:t>
            </a:r>
          </a:p>
          <a:p>
            <a:r>
              <a:rPr lang="en-US" sz="1200" dirty="0">
                <a:solidFill>
                  <a:schemeClr val="tx2"/>
                </a:solidFill>
              </a:rPr>
              <a:t>Kristel Sharp-</a:t>
            </a:r>
            <a:r>
              <a:rPr lang="en-US" sz="1200" dirty="0" err="1">
                <a:solidFill>
                  <a:schemeClr val="tx2"/>
                </a:solidFill>
              </a:rPr>
              <a:t>Limary</a:t>
            </a:r>
            <a:endParaRPr lang="en-US" sz="1200" dirty="0">
              <a:solidFill>
                <a:schemeClr val="tx2"/>
              </a:solidFill>
            </a:endParaRPr>
          </a:p>
        </p:txBody>
      </p:sp>
      <p:grpSp>
        <p:nvGrpSpPr>
          <p:cNvPr id="17" name="Group 16">
            <a:extLst>
              <a:ext uri="{FF2B5EF4-FFF2-40B4-BE49-F238E27FC236}">
                <a16:creationId xmlns:a16="http://schemas.microsoft.com/office/drawing/2014/main" id="{8E7D90D1-36AC-8B5D-C4E1-5790DC3E2A84}"/>
              </a:ext>
            </a:extLst>
          </p:cNvPr>
          <p:cNvGrpSpPr/>
          <p:nvPr/>
        </p:nvGrpSpPr>
        <p:grpSpPr>
          <a:xfrm>
            <a:off x="0" y="6492240"/>
            <a:ext cx="12192000" cy="365760"/>
            <a:chOff x="0" y="6150114"/>
            <a:chExt cx="12192000" cy="707886"/>
          </a:xfrm>
          <a:solidFill>
            <a:schemeClr val="accent6">
              <a:lumMod val="20000"/>
              <a:lumOff val="80000"/>
            </a:schemeClr>
          </a:solidFill>
        </p:grpSpPr>
        <p:sp>
          <p:nvSpPr>
            <p:cNvPr id="18" name="Rectangle 17">
              <a:extLst>
                <a:ext uri="{FF2B5EF4-FFF2-40B4-BE49-F238E27FC236}">
                  <a16:creationId xmlns:a16="http://schemas.microsoft.com/office/drawing/2014/main" id="{EC15BFA5-03B3-3F69-310A-4CEC773CC91F}"/>
                </a:ext>
              </a:extLst>
            </p:cNvPr>
            <p:cNvSpPr/>
            <p:nvPr/>
          </p:nvSpPr>
          <p:spPr>
            <a:xfrm>
              <a:off x="0" y="6150114"/>
              <a:ext cx="12192000" cy="707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039DEB5-18B0-2D56-477D-E9E01091B62D}"/>
                </a:ext>
              </a:extLst>
            </p:cNvPr>
            <p:cNvSpPr txBox="1"/>
            <p:nvPr/>
          </p:nvSpPr>
          <p:spPr>
            <a:xfrm>
              <a:off x="510699" y="6150114"/>
              <a:ext cx="11083975" cy="707886"/>
            </a:xfrm>
            <a:prstGeom prst="rect">
              <a:avLst/>
            </a:prstGeom>
            <a:grpFill/>
          </p:spPr>
          <p:txBody>
            <a:bodyPr wrap="square" rtlCol="0" anchor="ctr" anchorCtr="0">
              <a:noAutofit/>
            </a:bodyPr>
            <a:lstStyle/>
            <a:p>
              <a:r>
                <a:rPr lang="en-US" sz="1200" dirty="0">
                  <a:solidFill>
                    <a:srgbClr val="16406D"/>
                  </a:solidFill>
                </a:rPr>
                <a:t>REACH Committee Meeting | November 2024</a:t>
              </a:r>
            </a:p>
          </p:txBody>
        </p:sp>
      </p:grpSp>
    </p:spTree>
    <p:extLst>
      <p:ext uri="{BB962C8B-B14F-4D97-AF65-F5344CB8AC3E}">
        <p14:creationId xmlns:p14="http://schemas.microsoft.com/office/powerpoint/2010/main" val="81769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A0E985B-D4B8-E671-9CB9-F75666CF64F7}"/>
              </a:ext>
            </a:extLst>
          </p:cNvPr>
          <p:cNvSpPr txBox="1"/>
          <p:nvPr/>
        </p:nvSpPr>
        <p:spPr>
          <a:xfrm>
            <a:off x="6427854" y="1585627"/>
            <a:ext cx="4205581" cy="4401205"/>
          </a:xfrm>
          <a:prstGeom prst="rect">
            <a:avLst/>
          </a:prstGeom>
          <a:noFill/>
        </p:spPr>
        <p:txBody>
          <a:bodyPr wrap="square" rtlCol="0">
            <a:spAutoFit/>
          </a:bodyPr>
          <a:lstStyle/>
          <a:p>
            <a:r>
              <a:rPr lang="en-US" sz="2000" b="1" dirty="0"/>
              <a:t>December:</a:t>
            </a:r>
          </a:p>
          <a:p>
            <a:r>
              <a:rPr lang="en-US" sz="2000" dirty="0"/>
              <a:t>In consideration of the holiday season, a proposal was made to cancel the December REACH meeting and hold only the Executive Team meeting.</a:t>
            </a:r>
          </a:p>
          <a:p>
            <a:endParaRPr lang="en-US" sz="2000" dirty="0"/>
          </a:p>
          <a:p>
            <a:r>
              <a:rPr lang="en-US" sz="2000" b="1" dirty="0"/>
              <a:t>January:</a:t>
            </a:r>
          </a:p>
          <a:p>
            <a:r>
              <a:rPr lang="en-US" sz="2000" dirty="0"/>
              <a:t>The REACH meeting would convene in January, and the Executive Team meeting would be canceled.</a:t>
            </a:r>
          </a:p>
          <a:p>
            <a:pPr marL="285750" indent="-285750">
              <a:buFontTx/>
              <a:buChar char="-"/>
            </a:pPr>
            <a:endParaRPr lang="en-US" sz="2000" dirty="0"/>
          </a:p>
          <a:p>
            <a:pPr marL="285750" indent="-285750">
              <a:buFontTx/>
              <a:buChar char="-"/>
            </a:pPr>
            <a:endParaRPr lang="en-US" sz="2000" dirty="0"/>
          </a:p>
        </p:txBody>
      </p:sp>
      <p:sp>
        <p:nvSpPr>
          <p:cNvPr id="4" name="Rectangle 3">
            <a:extLst>
              <a:ext uri="{FF2B5EF4-FFF2-40B4-BE49-F238E27FC236}">
                <a16:creationId xmlns:a16="http://schemas.microsoft.com/office/drawing/2014/main" id="{4FEB3A01-EA45-A333-FB6C-A1CC0B886934}"/>
              </a:ext>
            </a:extLst>
          </p:cNvPr>
          <p:cNvSpPr/>
          <p:nvPr/>
        </p:nvSpPr>
        <p:spPr>
          <a:xfrm>
            <a:off x="0" y="0"/>
            <a:ext cx="12192000" cy="880844"/>
          </a:xfrm>
          <a:prstGeom prst="rect">
            <a:avLst/>
          </a:prstGeom>
          <a:solidFill>
            <a:srgbClr val="DB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9982B19-5C5C-08B4-63D9-9BB2DDF6D80F}"/>
              </a:ext>
            </a:extLst>
          </p:cNvPr>
          <p:cNvSpPr txBox="1">
            <a:spLocks/>
          </p:cNvSpPr>
          <p:nvPr/>
        </p:nvSpPr>
        <p:spPr>
          <a:xfrm>
            <a:off x="510698" y="109031"/>
            <a:ext cx="8919051"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50800" dist="38100" dir="18900000" algn="bl" rotWithShape="0">
                    <a:prstClr val="black">
                      <a:alpha val="40000"/>
                    </a:prstClr>
                  </a:outerShdw>
                </a:effectLst>
              </a:rPr>
              <a:t>December + January Meetings</a:t>
            </a:r>
          </a:p>
        </p:txBody>
      </p:sp>
      <p:pic>
        <p:nvPicPr>
          <p:cNvPr id="6146" name="Picture 2" descr="Image result for holiday picture">
            <a:extLst>
              <a:ext uri="{FF2B5EF4-FFF2-40B4-BE49-F238E27FC236}">
                <a16:creationId xmlns:a16="http://schemas.microsoft.com/office/drawing/2014/main" id="{4037ACF5-40C9-4B06-88DD-2E8498D24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11375">
            <a:off x="1083114" y="2080530"/>
            <a:ext cx="4261628" cy="3021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545E7E1-B821-6FE3-8B04-EAA46FE2344C}"/>
              </a:ext>
            </a:extLst>
          </p:cNvPr>
          <p:cNvGrpSpPr/>
          <p:nvPr/>
        </p:nvGrpSpPr>
        <p:grpSpPr>
          <a:xfrm>
            <a:off x="0" y="6492240"/>
            <a:ext cx="12192000" cy="365760"/>
            <a:chOff x="0" y="6150114"/>
            <a:chExt cx="12192000" cy="707886"/>
          </a:xfrm>
          <a:solidFill>
            <a:schemeClr val="accent6">
              <a:lumMod val="20000"/>
              <a:lumOff val="80000"/>
            </a:schemeClr>
          </a:solidFill>
        </p:grpSpPr>
        <p:sp>
          <p:nvSpPr>
            <p:cNvPr id="12" name="Rectangle 11">
              <a:extLst>
                <a:ext uri="{FF2B5EF4-FFF2-40B4-BE49-F238E27FC236}">
                  <a16:creationId xmlns:a16="http://schemas.microsoft.com/office/drawing/2014/main" id="{D75A1F6C-3770-C4DA-85CD-335856E425FE}"/>
                </a:ext>
              </a:extLst>
            </p:cNvPr>
            <p:cNvSpPr/>
            <p:nvPr/>
          </p:nvSpPr>
          <p:spPr>
            <a:xfrm>
              <a:off x="0" y="6150114"/>
              <a:ext cx="12192000" cy="707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7747D1-26CB-25E6-09EB-33A8D526C731}"/>
                </a:ext>
              </a:extLst>
            </p:cNvPr>
            <p:cNvSpPr txBox="1"/>
            <p:nvPr/>
          </p:nvSpPr>
          <p:spPr>
            <a:xfrm>
              <a:off x="510699" y="6150114"/>
              <a:ext cx="11083975" cy="707886"/>
            </a:xfrm>
            <a:prstGeom prst="rect">
              <a:avLst/>
            </a:prstGeom>
            <a:grpFill/>
          </p:spPr>
          <p:txBody>
            <a:bodyPr wrap="square" rtlCol="0" anchor="ctr" anchorCtr="0">
              <a:noAutofit/>
            </a:bodyPr>
            <a:lstStyle/>
            <a:p>
              <a:pPr algn="r"/>
              <a:r>
                <a:rPr lang="en-US" sz="1200" dirty="0">
                  <a:solidFill>
                    <a:srgbClr val="16406D"/>
                  </a:solidFill>
                </a:rPr>
                <a:t>REACH Committee Meeting | November 2024</a:t>
              </a:r>
            </a:p>
          </p:txBody>
        </p:sp>
      </p:grpSp>
    </p:spTree>
    <p:extLst>
      <p:ext uri="{BB962C8B-B14F-4D97-AF65-F5344CB8AC3E}">
        <p14:creationId xmlns:p14="http://schemas.microsoft.com/office/powerpoint/2010/main" val="97349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539D7-7D91-B7E0-75BE-767D65C515E3}"/>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33CA0D59-E716-DBD4-00C6-0A3927DC85EF}"/>
              </a:ext>
            </a:extLst>
          </p:cNvPr>
          <p:cNvSpPr txBox="1"/>
          <p:nvPr/>
        </p:nvSpPr>
        <p:spPr>
          <a:xfrm>
            <a:off x="5745575" y="1060660"/>
            <a:ext cx="6276777" cy="5386090"/>
          </a:xfrm>
          <a:prstGeom prst="rect">
            <a:avLst/>
          </a:prstGeom>
          <a:noFill/>
        </p:spPr>
        <p:txBody>
          <a:bodyPr wrap="square" rtlCol="0">
            <a:spAutoFit/>
          </a:bodyPr>
          <a:lstStyle/>
          <a:p>
            <a:r>
              <a:rPr lang="en-US" b="1" dirty="0"/>
              <a:t>Hi everyone! I'm Cassy. </a:t>
            </a:r>
          </a:p>
          <a:p>
            <a:endParaRPr lang="en-US" b="1" dirty="0"/>
          </a:p>
          <a:p>
            <a:r>
              <a:rPr lang="en-US" sz="1600" dirty="0"/>
              <a:t>I’m a mom to two fantastic kids—Malia, who’s 14, and Cason, who’s 11. If you've ever joined a virtual call with me, you've probably also met my curious dog, Fern, who loves to make an appearance!</a:t>
            </a:r>
          </a:p>
          <a:p>
            <a:endParaRPr lang="en-US" sz="1600" dirty="0"/>
          </a:p>
          <a:p>
            <a:r>
              <a:rPr lang="en-US" sz="1600" dirty="0"/>
              <a:t>I'm a big baseball fan (Go Dodgers!—no judgment, please!), and I have an intense love for queso that I'm not ready to give up. On the healthier side, I’m all about meditation and cold plunging. Yes, I’m one of those people who willingly sits in ice water—it’s oddly refreshing! </a:t>
            </a:r>
          </a:p>
          <a:p>
            <a:endParaRPr lang="en-US" sz="1600" dirty="0"/>
          </a:p>
          <a:p>
            <a:r>
              <a:rPr lang="en-US" sz="1600" dirty="0"/>
              <a:t>From the moment I stepped into JI, it truly felt like home. I have a deep passion for working with youth and families, and JI has empowered me to bring that passion to life. I know I am exactly where I’m meant to be. </a:t>
            </a:r>
          </a:p>
          <a:p>
            <a:endParaRPr lang="en-US" sz="1600" dirty="0"/>
          </a:p>
          <a:p>
            <a:r>
              <a:rPr lang="en-US" sz="1600" dirty="0"/>
              <a:t>It’s a pleasure to serve alongside all of you. </a:t>
            </a:r>
          </a:p>
          <a:p>
            <a:pPr marL="285750" indent="-285750">
              <a:buFontTx/>
              <a:buChar char="-"/>
            </a:pPr>
            <a:endParaRPr lang="en-US" dirty="0"/>
          </a:p>
          <a:p>
            <a:pPr marL="285750" indent="-285750">
              <a:buFontTx/>
              <a:buChar char="-"/>
            </a:pPr>
            <a:endParaRPr lang="en-US" dirty="0"/>
          </a:p>
        </p:txBody>
      </p:sp>
      <p:sp>
        <p:nvSpPr>
          <p:cNvPr id="4" name="Rectangle 3">
            <a:extLst>
              <a:ext uri="{FF2B5EF4-FFF2-40B4-BE49-F238E27FC236}">
                <a16:creationId xmlns:a16="http://schemas.microsoft.com/office/drawing/2014/main" id="{24153741-2B9A-FB54-FE3F-16309EEFFFD5}"/>
              </a:ext>
            </a:extLst>
          </p:cNvPr>
          <p:cNvSpPr/>
          <p:nvPr/>
        </p:nvSpPr>
        <p:spPr>
          <a:xfrm>
            <a:off x="0" y="0"/>
            <a:ext cx="12192000" cy="88084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D3241F2-BD8A-DC71-6AC6-1CAF5AD23ACA}"/>
              </a:ext>
            </a:extLst>
          </p:cNvPr>
          <p:cNvSpPr txBox="1">
            <a:spLocks/>
          </p:cNvSpPr>
          <p:nvPr/>
        </p:nvSpPr>
        <p:spPr>
          <a:xfrm>
            <a:off x="510698" y="109031"/>
            <a:ext cx="8919051"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50800" dist="38100" dir="18900000" algn="bl" rotWithShape="0">
                    <a:prstClr val="black">
                      <a:alpha val="40000"/>
                    </a:prstClr>
                  </a:outerShdw>
                </a:effectLst>
              </a:rPr>
              <a:t>Member Spotlight | Meet Cassy</a:t>
            </a:r>
          </a:p>
        </p:txBody>
      </p:sp>
      <p:pic>
        <p:nvPicPr>
          <p:cNvPr id="5" name="Picture 4">
            <a:extLst>
              <a:ext uri="{FF2B5EF4-FFF2-40B4-BE49-F238E27FC236}">
                <a16:creationId xmlns:a16="http://schemas.microsoft.com/office/drawing/2014/main" id="{A2CFBB94-07F4-D9C1-6E6E-8A1F9616165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r="13659" b="8116"/>
          <a:stretch/>
        </p:blipFill>
        <p:spPr>
          <a:xfrm rot="21003275">
            <a:off x="536347" y="1291785"/>
            <a:ext cx="2502273" cy="4464126"/>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73503B8-A0A1-32E1-CCFD-3C1625522546}"/>
              </a:ext>
            </a:extLst>
          </p:cNvPr>
          <p:cNvPicPr>
            <a:picLocks noChangeAspect="1"/>
          </p:cNvPicPr>
          <p:nvPr/>
        </p:nvPicPr>
        <p:blipFill>
          <a:blip r:embed="rId4">
            <a:extLst>
              <a:ext uri="{28A0092B-C50C-407E-A947-70E740481C1C}">
                <a14:useLocalDpi xmlns:a14="http://schemas.microsoft.com/office/drawing/2010/main" val="0"/>
              </a:ext>
            </a:extLst>
          </a:blip>
          <a:srcRect t="8193" b="8622"/>
          <a:stretch/>
        </p:blipFill>
        <p:spPr>
          <a:xfrm rot="776128">
            <a:off x="3226209" y="2611224"/>
            <a:ext cx="1912184" cy="2637912"/>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4165C02C-B69C-EE49-4349-71759C5F62F9}"/>
              </a:ext>
            </a:extLst>
          </p:cNvPr>
          <p:cNvGrpSpPr/>
          <p:nvPr/>
        </p:nvGrpSpPr>
        <p:grpSpPr>
          <a:xfrm>
            <a:off x="0" y="6492240"/>
            <a:ext cx="12192000" cy="365760"/>
            <a:chOff x="0" y="6150114"/>
            <a:chExt cx="12192000" cy="707886"/>
          </a:xfrm>
          <a:solidFill>
            <a:schemeClr val="accent6">
              <a:lumMod val="20000"/>
              <a:lumOff val="80000"/>
            </a:schemeClr>
          </a:solidFill>
        </p:grpSpPr>
        <p:sp>
          <p:nvSpPr>
            <p:cNvPr id="8" name="Rectangle 7">
              <a:extLst>
                <a:ext uri="{FF2B5EF4-FFF2-40B4-BE49-F238E27FC236}">
                  <a16:creationId xmlns:a16="http://schemas.microsoft.com/office/drawing/2014/main" id="{9B0AE96A-BB46-9487-3ED9-DBAB9E8EBF7A}"/>
                </a:ext>
              </a:extLst>
            </p:cNvPr>
            <p:cNvSpPr/>
            <p:nvPr/>
          </p:nvSpPr>
          <p:spPr>
            <a:xfrm>
              <a:off x="0" y="6150114"/>
              <a:ext cx="12192000" cy="707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1F27BB-D2C4-50C9-5F44-A153315FA58F}"/>
                </a:ext>
              </a:extLst>
            </p:cNvPr>
            <p:cNvSpPr txBox="1"/>
            <p:nvPr/>
          </p:nvSpPr>
          <p:spPr>
            <a:xfrm>
              <a:off x="510699" y="6150114"/>
              <a:ext cx="11083975" cy="707886"/>
            </a:xfrm>
            <a:prstGeom prst="rect">
              <a:avLst/>
            </a:prstGeom>
            <a:grpFill/>
          </p:spPr>
          <p:txBody>
            <a:bodyPr wrap="square" rtlCol="0" anchor="ctr" anchorCtr="0">
              <a:noAutofit/>
            </a:bodyPr>
            <a:lstStyle/>
            <a:p>
              <a:pPr algn="r"/>
              <a:r>
                <a:rPr lang="en-US" sz="1200" dirty="0">
                  <a:solidFill>
                    <a:srgbClr val="16406D"/>
                  </a:solidFill>
                </a:rPr>
                <a:t>REACH Committee Meeting | November 2024</a:t>
              </a:r>
            </a:p>
          </p:txBody>
        </p:sp>
      </p:grpSp>
    </p:spTree>
    <p:extLst>
      <p:ext uri="{BB962C8B-B14F-4D97-AF65-F5344CB8AC3E}">
        <p14:creationId xmlns:p14="http://schemas.microsoft.com/office/powerpoint/2010/main" val="352910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D1CA1-A8C1-B252-8E29-106E84A889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FDDF663-73C1-FE9E-4091-6B65109E2E6D}"/>
              </a:ext>
            </a:extLst>
          </p:cNvPr>
          <p:cNvSpPr/>
          <p:nvPr/>
        </p:nvSpPr>
        <p:spPr>
          <a:xfrm>
            <a:off x="0" y="0"/>
            <a:ext cx="12192000" cy="88084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F09C8EF-6B7E-6437-7D64-489D1E14FA48}"/>
              </a:ext>
            </a:extLst>
          </p:cNvPr>
          <p:cNvSpPr txBox="1">
            <a:spLocks/>
          </p:cNvSpPr>
          <p:nvPr/>
        </p:nvSpPr>
        <p:spPr>
          <a:xfrm>
            <a:off x="510698" y="109031"/>
            <a:ext cx="11112551"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50800" dist="38100" dir="18900000" algn="bl" rotWithShape="0">
                    <a:prstClr val="black">
                      <a:alpha val="40000"/>
                    </a:prstClr>
                  </a:outerShdw>
                </a:effectLst>
              </a:rPr>
              <a:t>Member Spotlight | Meet Cassy</a:t>
            </a:r>
          </a:p>
        </p:txBody>
      </p:sp>
      <p:pic>
        <p:nvPicPr>
          <p:cNvPr id="6" name="Picture 5">
            <a:extLst>
              <a:ext uri="{FF2B5EF4-FFF2-40B4-BE49-F238E27FC236}">
                <a16:creationId xmlns:a16="http://schemas.microsoft.com/office/drawing/2014/main" id="{AC52E86E-468B-BB4F-0018-2B98A4721F8A}"/>
              </a:ext>
            </a:extLst>
          </p:cNvPr>
          <p:cNvPicPr>
            <a:picLocks noChangeAspect="1"/>
          </p:cNvPicPr>
          <p:nvPr/>
        </p:nvPicPr>
        <p:blipFill>
          <a:blip r:embed="rId2">
            <a:extLst>
              <a:ext uri="{28A0092B-C50C-407E-A947-70E740481C1C}">
                <a14:useLocalDpi xmlns:a14="http://schemas.microsoft.com/office/drawing/2010/main" val="0"/>
              </a:ext>
            </a:extLst>
          </a:blip>
          <a:srcRect b="21697"/>
          <a:stretch/>
        </p:blipFill>
        <p:spPr>
          <a:xfrm>
            <a:off x="8573270" y="1832707"/>
            <a:ext cx="3246480" cy="3387271"/>
          </a:xfrm>
          <a:prstGeom prst="rect">
            <a:avLst/>
          </a:prstGeom>
          <a:ln>
            <a:noFill/>
          </a:ln>
          <a:effectLst>
            <a:outerShdw blurRad="292100" dist="139700" dir="2700000" algn="tl" rotWithShape="0">
              <a:srgbClr val="333333">
                <a:alpha val="65000"/>
              </a:srgbClr>
            </a:outerShdw>
          </a:effectLst>
        </p:spPr>
      </p:pic>
      <p:pic>
        <p:nvPicPr>
          <p:cNvPr id="8" name="Picture 2" descr="Image result for cold plunging">
            <a:extLst>
              <a:ext uri="{FF2B5EF4-FFF2-40B4-BE49-F238E27FC236}">
                <a16:creationId xmlns:a16="http://schemas.microsoft.com/office/drawing/2014/main" id="{27BE618C-1138-214E-D44D-99203DE9D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560" y="3969180"/>
            <a:ext cx="4314825" cy="2028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AAC7971-D0A1-DE81-8211-A6E825591D6D}"/>
              </a:ext>
            </a:extLst>
          </p:cNvPr>
          <p:cNvPicPr>
            <a:picLocks noChangeAspect="1"/>
          </p:cNvPicPr>
          <p:nvPr/>
        </p:nvPicPr>
        <p:blipFill>
          <a:blip r:embed="rId4">
            <a:extLst>
              <a:ext uri="{28A0092B-C50C-407E-A947-70E740481C1C}">
                <a14:useLocalDpi xmlns:a14="http://schemas.microsoft.com/office/drawing/2010/main" val="0"/>
              </a:ext>
            </a:extLst>
          </a:blip>
          <a:srcRect l="9236" t="9439" r="15303" b="1355"/>
          <a:stretch/>
        </p:blipFill>
        <p:spPr>
          <a:xfrm>
            <a:off x="0" y="880843"/>
            <a:ext cx="3502266" cy="555911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C5E7DA8-A8E9-E25B-0F07-E6207D9E93A5}"/>
              </a:ext>
            </a:extLst>
          </p:cNvPr>
          <p:cNvPicPr>
            <a:picLocks noChangeAspect="1"/>
          </p:cNvPicPr>
          <p:nvPr/>
        </p:nvPicPr>
        <p:blipFill>
          <a:blip r:embed="rId5">
            <a:extLst>
              <a:ext uri="{28A0092B-C50C-407E-A947-70E740481C1C}">
                <a14:useLocalDpi xmlns:a14="http://schemas.microsoft.com/office/drawing/2010/main" val="0"/>
              </a:ext>
            </a:extLst>
          </a:blip>
          <a:srcRect t="28335" b="5492"/>
          <a:stretch/>
        </p:blipFill>
        <p:spPr>
          <a:xfrm>
            <a:off x="3886196" y="875980"/>
            <a:ext cx="4314825" cy="2893437"/>
          </a:xfrm>
          <a:prstGeom prst="rect">
            <a:avLst/>
          </a:prstGeom>
          <a:ln>
            <a:noFill/>
          </a:ln>
          <a:effectLst>
            <a:outerShdw blurRad="292100" dist="139700" dir="2700000" algn="tl" rotWithShape="0">
              <a:srgbClr val="333333">
                <a:alpha val="65000"/>
              </a:srgbClr>
            </a:outerShdw>
          </a:effectLst>
        </p:spPr>
      </p:pic>
      <p:grpSp>
        <p:nvGrpSpPr>
          <p:cNvPr id="13" name="Group 12">
            <a:extLst>
              <a:ext uri="{FF2B5EF4-FFF2-40B4-BE49-F238E27FC236}">
                <a16:creationId xmlns:a16="http://schemas.microsoft.com/office/drawing/2014/main" id="{46A3473D-7A06-76CD-717F-13191B82F437}"/>
              </a:ext>
            </a:extLst>
          </p:cNvPr>
          <p:cNvGrpSpPr/>
          <p:nvPr/>
        </p:nvGrpSpPr>
        <p:grpSpPr>
          <a:xfrm>
            <a:off x="0" y="6492240"/>
            <a:ext cx="12192000" cy="365760"/>
            <a:chOff x="0" y="6150114"/>
            <a:chExt cx="12192000" cy="707886"/>
          </a:xfrm>
          <a:solidFill>
            <a:schemeClr val="accent6">
              <a:lumMod val="20000"/>
              <a:lumOff val="80000"/>
            </a:schemeClr>
          </a:solidFill>
        </p:grpSpPr>
        <p:sp>
          <p:nvSpPr>
            <p:cNvPr id="15" name="Rectangle 14">
              <a:extLst>
                <a:ext uri="{FF2B5EF4-FFF2-40B4-BE49-F238E27FC236}">
                  <a16:creationId xmlns:a16="http://schemas.microsoft.com/office/drawing/2014/main" id="{CE04FC8E-3E28-1CD9-3D7A-C74C8AF96315}"/>
                </a:ext>
              </a:extLst>
            </p:cNvPr>
            <p:cNvSpPr/>
            <p:nvPr/>
          </p:nvSpPr>
          <p:spPr>
            <a:xfrm>
              <a:off x="0" y="6150114"/>
              <a:ext cx="12192000" cy="707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TextBox 15">
              <a:extLst>
                <a:ext uri="{FF2B5EF4-FFF2-40B4-BE49-F238E27FC236}">
                  <a16:creationId xmlns:a16="http://schemas.microsoft.com/office/drawing/2014/main" id="{3C8EC9FC-9597-1C2F-F21C-FD75B18B4B9F}"/>
                </a:ext>
              </a:extLst>
            </p:cNvPr>
            <p:cNvSpPr txBox="1"/>
            <p:nvPr/>
          </p:nvSpPr>
          <p:spPr>
            <a:xfrm>
              <a:off x="510699" y="6150114"/>
              <a:ext cx="11083975" cy="707886"/>
            </a:xfrm>
            <a:prstGeom prst="rect">
              <a:avLst/>
            </a:prstGeom>
            <a:grpFill/>
          </p:spPr>
          <p:txBody>
            <a:bodyPr wrap="square" rtlCol="0" anchor="ctr" anchorCtr="0">
              <a:noAutofit/>
            </a:bodyPr>
            <a:lstStyle/>
            <a:p>
              <a:pPr algn="r"/>
              <a:r>
                <a:rPr lang="en-US" sz="1200" dirty="0">
                  <a:solidFill>
                    <a:srgbClr val="16406D"/>
                  </a:solidFill>
                </a:rPr>
                <a:t>REACH Committee Meeting | November 2024</a:t>
              </a:r>
            </a:p>
          </p:txBody>
        </p:sp>
      </p:grpSp>
    </p:spTree>
    <p:extLst>
      <p:ext uri="{BB962C8B-B14F-4D97-AF65-F5344CB8AC3E}">
        <p14:creationId xmlns:p14="http://schemas.microsoft.com/office/powerpoint/2010/main" val="387802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34696E-D5C5-42E3-9802-E32046DD1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23" y="4822562"/>
            <a:ext cx="1740128" cy="1799439"/>
          </a:xfrm>
          <a:prstGeom prst="rect">
            <a:avLst/>
          </a:prstGeom>
        </p:spPr>
      </p:pic>
      <p:pic>
        <p:nvPicPr>
          <p:cNvPr id="9" name="Picture 8">
            <a:extLst>
              <a:ext uri="{FF2B5EF4-FFF2-40B4-BE49-F238E27FC236}">
                <a16:creationId xmlns:a16="http://schemas.microsoft.com/office/drawing/2014/main" id="{B5D00864-79A2-49A2-9772-C289A8CA1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8529" y="5238352"/>
            <a:ext cx="3323550" cy="804964"/>
          </a:xfrm>
          <a:prstGeom prst="rect">
            <a:avLst/>
          </a:prstGeom>
        </p:spPr>
      </p:pic>
      <p:sp>
        <p:nvSpPr>
          <p:cNvPr id="11" name="Rectangle 10">
            <a:extLst>
              <a:ext uri="{FF2B5EF4-FFF2-40B4-BE49-F238E27FC236}">
                <a16:creationId xmlns:a16="http://schemas.microsoft.com/office/drawing/2014/main" id="{0056E756-43BE-4CC3-97C4-707C1208A78E}"/>
              </a:ext>
            </a:extLst>
          </p:cNvPr>
          <p:cNvSpPr/>
          <p:nvPr/>
        </p:nvSpPr>
        <p:spPr>
          <a:xfrm>
            <a:off x="0" y="2239963"/>
            <a:ext cx="12191999" cy="1904301"/>
          </a:xfrm>
          <a:prstGeom prst="rect">
            <a:avLst/>
          </a:prstGeom>
          <a:solidFill>
            <a:srgbClr val="16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9D315AF-971B-4E2C-A452-7CBCE3DB7F16}"/>
              </a:ext>
            </a:extLst>
          </p:cNvPr>
          <p:cNvSpPr/>
          <p:nvPr/>
        </p:nvSpPr>
        <p:spPr>
          <a:xfrm>
            <a:off x="-1" y="4037170"/>
            <a:ext cx="12191999" cy="228701"/>
          </a:xfrm>
          <a:prstGeom prst="rect">
            <a:avLst/>
          </a:prstGeom>
          <a:solidFill>
            <a:srgbClr val="DB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ath through billowing grass">
            <a:extLst>
              <a:ext uri="{FF2B5EF4-FFF2-40B4-BE49-F238E27FC236}">
                <a16:creationId xmlns:a16="http://schemas.microsoft.com/office/drawing/2014/main" id="{6F8CBDDA-3E9E-42B4-B3FD-98B5DBF22926}"/>
              </a:ext>
            </a:extLst>
          </p:cNvPr>
          <p:cNvPicPr>
            <a:picLocks noChangeAspect="1"/>
          </p:cNvPicPr>
          <p:nvPr/>
        </p:nvPicPr>
        <p:blipFill rotWithShape="1">
          <a:blip r:embed="rId5"/>
          <a:srcRect l="20400" r="12849" b="-2"/>
          <a:stretch/>
        </p:blipFill>
        <p:spPr>
          <a:xfrm>
            <a:off x="8371614" y="1587820"/>
            <a:ext cx="3208585" cy="3208585"/>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sp>
        <p:nvSpPr>
          <p:cNvPr id="3" name="TextBox 2">
            <a:extLst>
              <a:ext uri="{FF2B5EF4-FFF2-40B4-BE49-F238E27FC236}">
                <a16:creationId xmlns:a16="http://schemas.microsoft.com/office/drawing/2014/main" id="{1EF076F7-F04B-4BD4-A197-B7362C1AE6B8}"/>
              </a:ext>
            </a:extLst>
          </p:cNvPr>
          <p:cNvSpPr txBox="1"/>
          <p:nvPr/>
        </p:nvSpPr>
        <p:spPr>
          <a:xfrm>
            <a:off x="802433" y="2584569"/>
            <a:ext cx="7277877" cy="1107996"/>
          </a:xfrm>
          <a:prstGeom prst="rect">
            <a:avLst/>
          </a:prstGeom>
          <a:noFill/>
        </p:spPr>
        <p:txBody>
          <a:bodyPr wrap="square" rtlCol="0">
            <a:spAutoFit/>
          </a:bodyPr>
          <a:lstStyle/>
          <a:p>
            <a:r>
              <a:rPr lang="en-US" sz="6600" b="1">
                <a:solidFill>
                  <a:schemeClr val="bg1"/>
                </a:solidFill>
                <a:effectLst>
                  <a:innerShdw blurRad="63500" dist="50800" dir="8100000">
                    <a:prstClr val="black">
                      <a:alpha val="50000"/>
                    </a:prstClr>
                  </a:innerShdw>
                </a:effectLst>
                <a:latin typeface="+mj-lt"/>
              </a:rPr>
              <a:t>Questions?</a:t>
            </a:r>
          </a:p>
        </p:txBody>
      </p:sp>
      <p:sp>
        <p:nvSpPr>
          <p:cNvPr id="16" name="Rectangle 15">
            <a:extLst>
              <a:ext uri="{FF2B5EF4-FFF2-40B4-BE49-F238E27FC236}">
                <a16:creationId xmlns:a16="http://schemas.microsoft.com/office/drawing/2014/main" id="{E192C063-9F6A-4394-B50F-2E37B9851B95}"/>
              </a:ext>
            </a:extLst>
          </p:cNvPr>
          <p:cNvSpPr/>
          <p:nvPr/>
        </p:nvSpPr>
        <p:spPr>
          <a:xfrm rot="10800000">
            <a:off x="-3" y="-1"/>
            <a:ext cx="12191999" cy="1561663"/>
          </a:xfrm>
          <a:prstGeom prst="rect">
            <a:avLst/>
          </a:prstGeom>
          <a:gradFill>
            <a:gsLst>
              <a:gs pos="0">
                <a:schemeClr val="bg1"/>
              </a:gs>
              <a:gs pos="100000">
                <a:srgbClr val="DCE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0DA52E-8A5F-4D72-A9D7-DD41C339AC50}"/>
              </a:ext>
            </a:extLst>
          </p:cNvPr>
          <p:cNvSpPr/>
          <p:nvPr/>
        </p:nvSpPr>
        <p:spPr>
          <a:xfrm>
            <a:off x="2992016" y="5396985"/>
            <a:ext cx="5088294" cy="646331"/>
          </a:xfrm>
          <a:prstGeom prst="rect">
            <a:avLst/>
          </a:prstGeom>
        </p:spPr>
        <p:txBody>
          <a:bodyPr wrap="square">
            <a:spAutoFit/>
          </a:bodyPr>
          <a:lstStyle/>
          <a:p>
            <a:pPr algn="ctr"/>
            <a:r>
              <a:rPr lang="en-US" sz="1200" dirty="0"/>
              <a:t>Collaborative Management Program (CMP) and</a:t>
            </a:r>
          </a:p>
          <a:p>
            <a:pPr algn="ctr"/>
            <a:r>
              <a:rPr lang="en-US" sz="1200" dirty="0"/>
              <a:t>Colorado Youth Detention Continuum (CYDC) are part of the </a:t>
            </a:r>
          </a:p>
          <a:p>
            <a:pPr algn="ctr"/>
            <a:r>
              <a:rPr lang="en-US" sz="1200" dirty="0"/>
              <a:t>Pathways program of Joint Initiatives for Youth + Families</a:t>
            </a:r>
          </a:p>
        </p:txBody>
      </p:sp>
    </p:spTree>
    <p:extLst>
      <p:ext uri="{BB962C8B-B14F-4D97-AF65-F5344CB8AC3E}">
        <p14:creationId xmlns:p14="http://schemas.microsoft.com/office/powerpoint/2010/main" val="229366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F0978C6F-BE53-437A-8C5E-801FDCBF4ABF}"/>
              </a:ext>
            </a:extLst>
          </p:cNvPr>
          <p:cNvSpPr txBox="1">
            <a:spLocks/>
          </p:cNvSpPr>
          <p:nvPr/>
        </p:nvSpPr>
        <p:spPr>
          <a:xfrm>
            <a:off x="7665097" y="1409233"/>
            <a:ext cx="5183188" cy="5351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00"/>
              </a:spcAft>
            </a:pPr>
            <a:endParaRPr lang="en-US" sz="3000">
              <a:solidFill>
                <a:srgbClr val="16406D"/>
              </a:solidFill>
              <a:latin typeface="Avenir Next LT Pro" panose="020B0504020202020204" pitchFamily="34" charset="0"/>
            </a:endParaRPr>
          </a:p>
        </p:txBody>
      </p:sp>
      <p:sp>
        <p:nvSpPr>
          <p:cNvPr id="5" name="Rectangle 4">
            <a:extLst>
              <a:ext uri="{FF2B5EF4-FFF2-40B4-BE49-F238E27FC236}">
                <a16:creationId xmlns:a16="http://schemas.microsoft.com/office/drawing/2014/main" id="{32404722-4889-4A3B-8AEE-4C492E8A9C6E}"/>
              </a:ext>
            </a:extLst>
          </p:cNvPr>
          <p:cNvSpPr/>
          <p:nvPr/>
        </p:nvSpPr>
        <p:spPr>
          <a:xfrm>
            <a:off x="0" y="0"/>
            <a:ext cx="12192000" cy="880844"/>
          </a:xfrm>
          <a:prstGeom prst="rect">
            <a:avLst/>
          </a:prstGeom>
          <a:solidFill>
            <a:srgbClr val="DB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CA682D2-61DC-412B-87F5-6486F48948BD}"/>
              </a:ext>
            </a:extLst>
          </p:cNvPr>
          <p:cNvSpPr txBox="1">
            <a:spLocks/>
          </p:cNvSpPr>
          <p:nvPr/>
        </p:nvSpPr>
        <p:spPr>
          <a:xfrm>
            <a:off x="510699" y="109031"/>
            <a:ext cx="6954092"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50800" dist="38100" dir="18900000" algn="bl" rotWithShape="0">
                    <a:prstClr val="black">
                      <a:alpha val="40000"/>
                    </a:prstClr>
                  </a:outerShdw>
                </a:effectLst>
              </a:rPr>
              <a:t>Agenda</a:t>
            </a:r>
          </a:p>
        </p:txBody>
      </p:sp>
      <p:pic>
        <p:nvPicPr>
          <p:cNvPr id="7" name="Picture 6">
            <a:extLst>
              <a:ext uri="{FF2B5EF4-FFF2-40B4-BE49-F238E27FC236}">
                <a16:creationId xmlns:a16="http://schemas.microsoft.com/office/drawing/2014/main" id="{9C8542C0-97B0-43EC-B9C1-65B1609E1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496" y="6087846"/>
            <a:ext cx="2101242" cy="508921"/>
          </a:xfrm>
          <a:prstGeom prst="rect">
            <a:avLst/>
          </a:prstGeom>
        </p:spPr>
      </p:pic>
      <p:sp>
        <p:nvSpPr>
          <p:cNvPr id="3" name="Content Placeholder 2">
            <a:extLst>
              <a:ext uri="{FF2B5EF4-FFF2-40B4-BE49-F238E27FC236}">
                <a16:creationId xmlns:a16="http://schemas.microsoft.com/office/drawing/2014/main" id="{BF317FC1-E9AA-447C-B204-64B5726004B2}"/>
              </a:ext>
            </a:extLst>
          </p:cNvPr>
          <p:cNvSpPr txBox="1">
            <a:spLocks/>
          </p:cNvSpPr>
          <p:nvPr/>
        </p:nvSpPr>
        <p:spPr>
          <a:xfrm>
            <a:off x="448302" y="1075255"/>
            <a:ext cx="8026799" cy="57827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500"/>
              </a:spcAft>
              <a:buNone/>
            </a:pPr>
            <a:r>
              <a:rPr lang="en-US" sz="2000" b="1" dirty="0">
                <a:solidFill>
                  <a:srgbClr val="16406D"/>
                </a:solidFill>
              </a:rPr>
              <a:t>REACH Committee Meeting </a:t>
            </a:r>
          </a:p>
          <a:p>
            <a:pPr marL="0" indent="0">
              <a:lnSpc>
                <a:spcPct val="100000"/>
              </a:lnSpc>
              <a:spcBef>
                <a:spcPts val="0"/>
              </a:spcBef>
              <a:spcAft>
                <a:spcPts val="500"/>
              </a:spcAft>
              <a:buNone/>
            </a:pPr>
            <a:r>
              <a:rPr lang="en-US" sz="2000" b="1" dirty="0">
                <a:solidFill>
                  <a:srgbClr val="16406D"/>
                </a:solidFill>
              </a:rPr>
              <a:t>Wednesday, November 13, 2024</a:t>
            </a:r>
          </a:p>
          <a:p>
            <a:pPr marL="0" indent="0">
              <a:lnSpc>
                <a:spcPct val="100000"/>
              </a:lnSpc>
              <a:spcBef>
                <a:spcPts val="0"/>
              </a:spcBef>
              <a:spcAft>
                <a:spcPts val="500"/>
              </a:spcAft>
              <a:buNone/>
            </a:pPr>
            <a:r>
              <a:rPr lang="en-US" sz="2000" b="1" dirty="0">
                <a:solidFill>
                  <a:srgbClr val="16406D"/>
                </a:solidFill>
              </a:rPr>
              <a:t>11:45 am – 1:15 pm</a:t>
            </a:r>
          </a:p>
          <a:p>
            <a:pPr marL="0" indent="0">
              <a:lnSpc>
                <a:spcPct val="100000"/>
              </a:lnSpc>
              <a:spcBef>
                <a:spcPts val="0"/>
              </a:spcBef>
              <a:spcAft>
                <a:spcPts val="500"/>
              </a:spcAft>
              <a:buNone/>
            </a:pPr>
            <a:endParaRPr lang="en-US" sz="1600" dirty="0">
              <a:solidFill>
                <a:srgbClr val="16406D"/>
              </a:solidFill>
            </a:endParaRPr>
          </a:p>
        </p:txBody>
      </p:sp>
      <p:sp>
        <p:nvSpPr>
          <p:cNvPr id="11" name="Content Placeholder 2">
            <a:extLst>
              <a:ext uri="{FF2B5EF4-FFF2-40B4-BE49-F238E27FC236}">
                <a16:creationId xmlns:a16="http://schemas.microsoft.com/office/drawing/2014/main" id="{273A2910-DDA6-4EF6-8715-2520EE4750C0}"/>
              </a:ext>
            </a:extLst>
          </p:cNvPr>
          <p:cNvSpPr txBox="1">
            <a:spLocks/>
          </p:cNvSpPr>
          <p:nvPr/>
        </p:nvSpPr>
        <p:spPr>
          <a:xfrm>
            <a:off x="412275" y="2406894"/>
            <a:ext cx="6931717" cy="42701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500"/>
              </a:spcAft>
              <a:buNone/>
            </a:pPr>
            <a:r>
              <a:rPr lang="en-US" sz="2400" b="1" dirty="0">
                <a:solidFill>
                  <a:srgbClr val="16406D"/>
                </a:solidFill>
                <a:latin typeface="+mj-lt"/>
              </a:rPr>
              <a:t>HIGHLIGHTS:</a:t>
            </a:r>
          </a:p>
          <a:p>
            <a:r>
              <a:rPr lang="en-US" sz="2000" dirty="0"/>
              <a:t>Introductions/Ice Breaker</a:t>
            </a:r>
          </a:p>
          <a:p>
            <a:r>
              <a:rPr lang="en-US" sz="2000" dirty="0"/>
              <a:t>JAC Updates </a:t>
            </a:r>
          </a:p>
          <a:p>
            <a:r>
              <a:rPr lang="en-US" sz="2000" dirty="0"/>
              <a:t>Detention Screening Tool Launch</a:t>
            </a:r>
          </a:p>
          <a:p>
            <a:r>
              <a:rPr lang="en-US" sz="2000" dirty="0"/>
              <a:t>Policy Revision Workgroup</a:t>
            </a:r>
          </a:p>
          <a:p>
            <a:r>
              <a:rPr lang="en-US" sz="2000" dirty="0"/>
              <a:t>Schedule and ISST Referral Process</a:t>
            </a:r>
          </a:p>
          <a:p>
            <a:r>
              <a:rPr lang="en-US" sz="2000" dirty="0"/>
              <a:t>Detention Bed Cap Review</a:t>
            </a:r>
          </a:p>
          <a:p>
            <a:r>
              <a:rPr lang="en-US" sz="2000" dirty="0"/>
              <a:t>ERC Subcommittee Updates</a:t>
            </a:r>
          </a:p>
          <a:p>
            <a:r>
              <a:rPr lang="en-US" sz="2000" dirty="0"/>
              <a:t>December/January Schedule Update</a:t>
            </a:r>
          </a:p>
          <a:p>
            <a:r>
              <a:rPr lang="en-US" sz="2000" dirty="0"/>
              <a:t>Member Spotlight</a:t>
            </a:r>
          </a:p>
          <a:p>
            <a:pPr marL="0" indent="0">
              <a:buNone/>
            </a:pPr>
            <a:endParaRPr lang="en-US" sz="2000" dirty="0"/>
          </a:p>
          <a:p>
            <a:pPr marL="0" indent="0">
              <a:buNone/>
            </a:pPr>
            <a:endParaRPr lang="en-US" sz="900" b="1" i="1" dirty="0"/>
          </a:p>
          <a:p>
            <a:endParaRPr lang="en-US" sz="1600" dirty="0"/>
          </a:p>
          <a:p>
            <a:endParaRPr lang="en-US" dirty="0"/>
          </a:p>
          <a:p>
            <a:endParaRPr lang="en-US" dirty="0"/>
          </a:p>
        </p:txBody>
      </p:sp>
      <p:grpSp>
        <p:nvGrpSpPr>
          <p:cNvPr id="8" name="Group 7">
            <a:extLst>
              <a:ext uri="{FF2B5EF4-FFF2-40B4-BE49-F238E27FC236}">
                <a16:creationId xmlns:a16="http://schemas.microsoft.com/office/drawing/2014/main" id="{436A24C5-7814-FF2D-BEA6-58A2CB7EB1D9}"/>
              </a:ext>
            </a:extLst>
          </p:cNvPr>
          <p:cNvGrpSpPr/>
          <p:nvPr/>
        </p:nvGrpSpPr>
        <p:grpSpPr>
          <a:xfrm>
            <a:off x="6045265" y="681417"/>
            <a:ext cx="2782329" cy="2657188"/>
            <a:chOff x="6045265" y="681417"/>
            <a:chExt cx="2782329" cy="2657188"/>
          </a:xfrm>
        </p:grpSpPr>
        <p:grpSp>
          <p:nvGrpSpPr>
            <p:cNvPr id="12" name="Group 11">
              <a:extLst>
                <a:ext uri="{FF2B5EF4-FFF2-40B4-BE49-F238E27FC236}">
                  <a16:creationId xmlns:a16="http://schemas.microsoft.com/office/drawing/2014/main" id="{9216E674-A361-4E1D-A43D-A2FC48E2EEDF}"/>
                </a:ext>
              </a:extLst>
            </p:cNvPr>
            <p:cNvGrpSpPr/>
            <p:nvPr/>
          </p:nvGrpSpPr>
          <p:grpSpPr>
            <a:xfrm>
              <a:off x="6045265" y="681417"/>
              <a:ext cx="2782329" cy="2657188"/>
              <a:chOff x="3996843" y="1704309"/>
              <a:chExt cx="4086808" cy="3365025"/>
            </a:xfrm>
          </p:grpSpPr>
          <p:sp>
            <p:nvSpPr>
              <p:cNvPr id="9" name="Oval 8">
                <a:extLst>
                  <a:ext uri="{FF2B5EF4-FFF2-40B4-BE49-F238E27FC236}">
                    <a16:creationId xmlns:a16="http://schemas.microsoft.com/office/drawing/2014/main" id="{910545FA-1A3C-48D6-97AD-926A5B1C9230}"/>
                  </a:ext>
                </a:extLst>
              </p:cNvPr>
              <p:cNvSpPr/>
              <p:nvPr/>
            </p:nvSpPr>
            <p:spPr>
              <a:xfrm>
                <a:off x="3996843" y="1704309"/>
                <a:ext cx="4086808" cy="3365025"/>
              </a:xfrm>
              <a:prstGeom prst="ellipse">
                <a:avLst/>
              </a:prstGeom>
              <a:solidFill>
                <a:srgbClr val="DCE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F74536-7C92-4157-B925-063AA225C636}"/>
                  </a:ext>
                </a:extLst>
              </p:cNvPr>
              <p:cNvSpPr txBox="1"/>
              <p:nvPr/>
            </p:nvSpPr>
            <p:spPr>
              <a:xfrm>
                <a:off x="4231044" y="2238350"/>
                <a:ext cx="3701722" cy="1046440"/>
              </a:xfrm>
              <a:prstGeom prst="rect">
                <a:avLst/>
              </a:prstGeom>
              <a:noFill/>
            </p:spPr>
            <p:txBody>
              <a:bodyPr wrap="square" rtlCol="0">
                <a:spAutoFit/>
              </a:bodyPr>
              <a:lstStyle/>
              <a:p>
                <a:pPr algn="ctr"/>
                <a:r>
                  <a:rPr lang="en-US" sz="2400" b="1" dirty="0">
                    <a:solidFill>
                      <a:srgbClr val="16406D"/>
                    </a:solidFill>
                  </a:rPr>
                  <a:t>Welcome</a:t>
                </a:r>
                <a:br>
                  <a:rPr lang="en-US" sz="2000" b="1" dirty="0">
                    <a:solidFill>
                      <a:srgbClr val="16406D"/>
                    </a:solidFill>
                  </a:rPr>
                </a:br>
                <a:r>
                  <a:rPr lang="en-US" sz="2000" b="1" dirty="0">
                    <a:solidFill>
                      <a:srgbClr val="16406D"/>
                    </a:solidFill>
                  </a:rPr>
                  <a:t>5-10 minutes</a:t>
                </a:r>
                <a:r>
                  <a:rPr lang="en-US" sz="2000" dirty="0">
                    <a:solidFill>
                      <a:srgbClr val="16406D"/>
                    </a:solidFill>
                  </a:rPr>
                  <a:t> </a:t>
                </a:r>
              </a:p>
              <a:p>
                <a:pPr algn="ctr"/>
                <a:endParaRPr lang="en-US" dirty="0"/>
              </a:p>
            </p:txBody>
          </p:sp>
        </p:grpSp>
        <p:sp>
          <p:nvSpPr>
            <p:cNvPr id="16" name="TextBox 15">
              <a:extLst>
                <a:ext uri="{FF2B5EF4-FFF2-40B4-BE49-F238E27FC236}">
                  <a16:creationId xmlns:a16="http://schemas.microsoft.com/office/drawing/2014/main" id="{D2CD1FEF-E35B-5041-09D1-3488EB60EFED}"/>
                </a:ext>
              </a:extLst>
            </p:cNvPr>
            <p:cNvSpPr txBox="1"/>
            <p:nvPr/>
          </p:nvSpPr>
          <p:spPr>
            <a:xfrm>
              <a:off x="6231077" y="1918982"/>
              <a:ext cx="2467427" cy="923330"/>
            </a:xfrm>
            <a:prstGeom prst="rect">
              <a:avLst/>
            </a:prstGeom>
            <a:noFill/>
          </p:spPr>
          <p:txBody>
            <a:bodyPr wrap="square">
              <a:spAutoFit/>
            </a:bodyPr>
            <a:lstStyle/>
            <a:p>
              <a:pPr algn="ctr"/>
              <a:r>
                <a:rPr lang="en-US" sz="1800" dirty="0">
                  <a:solidFill>
                    <a:srgbClr val="16406D"/>
                  </a:solidFill>
                </a:rPr>
                <a:t>Please </a:t>
              </a:r>
              <a:r>
                <a:rPr lang="en-US" dirty="0">
                  <a:solidFill>
                    <a:srgbClr val="16406D"/>
                  </a:solidFill>
                </a:rPr>
                <a:t>put your name/organization in the chat</a:t>
              </a:r>
              <a:r>
                <a:rPr lang="en-US" sz="1800" dirty="0">
                  <a:solidFill>
                    <a:srgbClr val="16406D"/>
                  </a:solidFill>
                </a:rPr>
                <a:t>!</a:t>
              </a:r>
            </a:p>
          </p:txBody>
        </p:sp>
      </p:grpSp>
      <p:grpSp>
        <p:nvGrpSpPr>
          <p:cNvPr id="10" name="Group 9">
            <a:extLst>
              <a:ext uri="{FF2B5EF4-FFF2-40B4-BE49-F238E27FC236}">
                <a16:creationId xmlns:a16="http://schemas.microsoft.com/office/drawing/2014/main" id="{E5E62CF8-3C16-92D0-9B2F-FF3D719D730B}"/>
              </a:ext>
            </a:extLst>
          </p:cNvPr>
          <p:cNvGrpSpPr/>
          <p:nvPr/>
        </p:nvGrpSpPr>
        <p:grpSpPr>
          <a:xfrm>
            <a:off x="6181495" y="2970897"/>
            <a:ext cx="4086808" cy="3706166"/>
            <a:chOff x="5948374" y="1457522"/>
            <a:chExt cx="5507897" cy="5241916"/>
          </a:xfrm>
        </p:grpSpPr>
        <p:sp>
          <p:nvSpPr>
            <p:cNvPr id="13" name="Oval 12">
              <a:extLst>
                <a:ext uri="{FF2B5EF4-FFF2-40B4-BE49-F238E27FC236}">
                  <a16:creationId xmlns:a16="http://schemas.microsoft.com/office/drawing/2014/main" id="{8E25A998-1031-6539-B077-FFB745C5FD7A}"/>
                </a:ext>
              </a:extLst>
            </p:cNvPr>
            <p:cNvSpPr/>
            <p:nvPr/>
          </p:nvSpPr>
          <p:spPr>
            <a:xfrm>
              <a:off x="5948374" y="1457522"/>
              <a:ext cx="5507897" cy="5241916"/>
            </a:xfrm>
            <a:prstGeom prst="ellipse">
              <a:avLst/>
            </a:prstGeom>
            <a:solidFill>
              <a:srgbClr val="F7EA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AADD7C1-5323-D60A-732D-918F7F0C31FE}"/>
                </a:ext>
              </a:extLst>
            </p:cNvPr>
            <p:cNvSpPr txBox="1"/>
            <p:nvPr/>
          </p:nvSpPr>
          <p:spPr>
            <a:xfrm>
              <a:off x="6813896" y="2159467"/>
              <a:ext cx="3749817" cy="4483715"/>
            </a:xfrm>
            <a:prstGeom prst="rect">
              <a:avLst/>
            </a:prstGeom>
            <a:noFill/>
          </p:spPr>
          <p:txBody>
            <a:bodyPr wrap="square" rtlCol="0">
              <a:spAutoFit/>
            </a:bodyPr>
            <a:lstStyle/>
            <a:p>
              <a:pPr algn="ctr"/>
              <a:r>
                <a:rPr lang="en-US" b="1">
                  <a:solidFill>
                    <a:srgbClr val="16406D"/>
                  </a:solidFill>
                </a:rPr>
                <a:t>4</a:t>
              </a:r>
              <a:r>
                <a:rPr lang="en-US" b="1" baseline="30000">
                  <a:solidFill>
                    <a:srgbClr val="16406D"/>
                  </a:solidFill>
                </a:rPr>
                <a:t>th</a:t>
              </a:r>
              <a:r>
                <a:rPr lang="en-US" b="1">
                  <a:solidFill>
                    <a:srgbClr val="16406D"/>
                  </a:solidFill>
                </a:rPr>
                <a:t> Judicial District (CYDC/JSPC) </a:t>
              </a:r>
            </a:p>
            <a:p>
              <a:pPr algn="ctr"/>
              <a:endParaRPr lang="en-US" sz="1100" b="1">
                <a:solidFill>
                  <a:srgbClr val="16406D"/>
                </a:solidFill>
              </a:endParaRPr>
            </a:p>
            <a:p>
              <a:pPr algn="ctr"/>
              <a:r>
                <a:rPr lang="en-US" sz="1600" b="1">
                  <a:solidFill>
                    <a:srgbClr val="16406D"/>
                  </a:solidFill>
                </a:rPr>
                <a:t>&amp;</a:t>
              </a:r>
            </a:p>
            <a:p>
              <a:pPr algn="ctr"/>
              <a:endParaRPr lang="en-US" sz="1100" b="1">
                <a:solidFill>
                  <a:srgbClr val="16406D"/>
                </a:solidFill>
              </a:endParaRPr>
            </a:p>
            <a:p>
              <a:pPr algn="ctr"/>
              <a:r>
                <a:rPr lang="en-US" b="1">
                  <a:solidFill>
                    <a:srgbClr val="16406D"/>
                  </a:solidFill>
                </a:rPr>
                <a:t>El Paso County</a:t>
              </a:r>
            </a:p>
            <a:p>
              <a:pPr algn="ctr"/>
              <a:r>
                <a:rPr lang="en-US" b="1">
                  <a:solidFill>
                    <a:srgbClr val="16406D"/>
                  </a:solidFill>
                </a:rPr>
                <a:t>(CMP/IOG)</a:t>
              </a:r>
            </a:p>
            <a:p>
              <a:pPr algn="ctr"/>
              <a:endParaRPr lang="en-US" sz="1600" b="1">
                <a:solidFill>
                  <a:srgbClr val="16406D"/>
                </a:solidFill>
              </a:endParaRPr>
            </a:p>
            <a:p>
              <a:pPr algn="ctr"/>
              <a:r>
                <a:rPr lang="en-US" sz="1600" b="1">
                  <a:solidFill>
                    <a:srgbClr val="16406D"/>
                  </a:solidFill>
                </a:rPr>
                <a:t>=</a:t>
              </a:r>
            </a:p>
            <a:p>
              <a:pPr algn="ctr"/>
              <a:endParaRPr lang="en-US" sz="1050" b="1">
                <a:solidFill>
                  <a:srgbClr val="16406D"/>
                </a:solidFill>
              </a:endParaRPr>
            </a:p>
            <a:p>
              <a:pPr algn="ctr"/>
              <a:r>
                <a:rPr lang="en-US" sz="2400" b="1">
                  <a:solidFill>
                    <a:srgbClr val="16406D"/>
                  </a:solidFill>
                </a:rPr>
                <a:t>REACH</a:t>
              </a:r>
              <a:br>
                <a:rPr lang="en-US" sz="2000" b="1">
                  <a:solidFill>
                    <a:srgbClr val="16406D"/>
                  </a:solidFill>
                </a:rPr>
              </a:br>
              <a:endParaRPr lang="en-US" sz="2000">
                <a:solidFill>
                  <a:srgbClr val="16406D"/>
                </a:solidFill>
              </a:endParaRPr>
            </a:p>
          </p:txBody>
        </p:sp>
      </p:grpSp>
      <p:pic>
        <p:nvPicPr>
          <p:cNvPr id="17" name="Picture 16" descr="A qr code on a cell phone screen&#10;&#10;Description automatically generated">
            <a:extLst>
              <a:ext uri="{FF2B5EF4-FFF2-40B4-BE49-F238E27FC236}">
                <a16:creationId xmlns:a16="http://schemas.microsoft.com/office/drawing/2014/main" id="{E19AC396-C6D5-831C-2F7A-D6A857E91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834" y="1490392"/>
            <a:ext cx="1431059" cy="1848213"/>
          </a:xfrm>
          <a:prstGeom prst="rect">
            <a:avLst/>
          </a:prstGeom>
        </p:spPr>
      </p:pic>
      <p:sp>
        <p:nvSpPr>
          <p:cNvPr id="18" name="TextBox 17">
            <a:extLst>
              <a:ext uri="{FF2B5EF4-FFF2-40B4-BE49-F238E27FC236}">
                <a16:creationId xmlns:a16="http://schemas.microsoft.com/office/drawing/2014/main" id="{C3AB7567-E644-02A8-1B09-6B12D2685917}"/>
              </a:ext>
            </a:extLst>
          </p:cNvPr>
          <p:cNvSpPr txBox="1"/>
          <p:nvPr/>
        </p:nvSpPr>
        <p:spPr>
          <a:xfrm>
            <a:off x="9606033" y="1039901"/>
            <a:ext cx="2241504" cy="369332"/>
          </a:xfrm>
          <a:prstGeom prst="rect">
            <a:avLst/>
          </a:prstGeom>
          <a:noFill/>
        </p:spPr>
        <p:txBody>
          <a:bodyPr wrap="square" rtlCol="0">
            <a:spAutoFit/>
          </a:bodyPr>
          <a:lstStyle/>
          <a:p>
            <a:r>
              <a:rPr lang="en-US" b="1" dirty="0"/>
              <a:t>Virtual Sign-In</a:t>
            </a:r>
          </a:p>
        </p:txBody>
      </p:sp>
    </p:spTree>
    <p:extLst>
      <p:ext uri="{BB962C8B-B14F-4D97-AF65-F5344CB8AC3E}">
        <p14:creationId xmlns:p14="http://schemas.microsoft.com/office/powerpoint/2010/main" val="372692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Pentagon 14">
            <a:extLst>
              <a:ext uri="{FF2B5EF4-FFF2-40B4-BE49-F238E27FC236}">
                <a16:creationId xmlns:a16="http://schemas.microsoft.com/office/drawing/2014/main" id="{FA863EAD-C4B7-4353-81DD-46AC27F26DE0}"/>
              </a:ext>
            </a:extLst>
          </p:cNvPr>
          <p:cNvSpPr/>
          <p:nvPr/>
        </p:nvSpPr>
        <p:spPr>
          <a:xfrm>
            <a:off x="0" y="5486574"/>
            <a:ext cx="7785444" cy="767910"/>
          </a:xfrm>
          <a:prstGeom prst="homePlate">
            <a:avLst/>
          </a:prstGeom>
          <a:solidFill>
            <a:srgbClr val="A5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32404722-4889-4A3B-8AEE-4C492E8A9C6E}"/>
              </a:ext>
            </a:extLst>
          </p:cNvPr>
          <p:cNvSpPr/>
          <p:nvPr/>
        </p:nvSpPr>
        <p:spPr>
          <a:xfrm>
            <a:off x="0" y="0"/>
            <a:ext cx="12192000" cy="880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Title 1">
            <a:extLst>
              <a:ext uri="{FF2B5EF4-FFF2-40B4-BE49-F238E27FC236}">
                <a16:creationId xmlns:a16="http://schemas.microsoft.com/office/drawing/2014/main" id="{FCA682D2-61DC-412B-87F5-6486F48948BD}"/>
              </a:ext>
            </a:extLst>
          </p:cNvPr>
          <p:cNvSpPr txBox="1">
            <a:spLocks/>
          </p:cNvSpPr>
          <p:nvPr/>
        </p:nvSpPr>
        <p:spPr>
          <a:xfrm>
            <a:off x="510699" y="109031"/>
            <a:ext cx="11681300"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Trebuchet MS"/>
                <a:ea typeface="+mj-ea"/>
                <a:cs typeface="+mj-cs"/>
              </a:rPr>
              <a:t>REACH Executive Team </a:t>
            </a:r>
          </a:p>
        </p:txBody>
      </p:sp>
      <p:sp>
        <p:nvSpPr>
          <p:cNvPr id="3" name="Content Placeholder 2">
            <a:extLst>
              <a:ext uri="{FF2B5EF4-FFF2-40B4-BE49-F238E27FC236}">
                <a16:creationId xmlns:a16="http://schemas.microsoft.com/office/drawing/2014/main" id="{BF317FC1-E9AA-447C-B204-64B5726004B2}"/>
              </a:ext>
            </a:extLst>
          </p:cNvPr>
          <p:cNvSpPr txBox="1">
            <a:spLocks/>
          </p:cNvSpPr>
          <p:nvPr/>
        </p:nvSpPr>
        <p:spPr>
          <a:xfrm>
            <a:off x="510699" y="1572871"/>
            <a:ext cx="11847841" cy="31618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16406D"/>
                </a:solidFill>
                <a:effectLst/>
                <a:uLnTx/>
                <a:uFillTx/>
                <a:ea typeface="+mn-ea"/>
                <a:cs typeface="+mn-cs"/>
              </a:rPr>
              <a:t>Chair				Jennifer Hernandez – Juvenile Probation</a:t>
            </a: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16406D"/>
                </a:solidFill>
                <a:effectLst/>
                <a:uLnTx/>
                <a:uFillTx/>
                <a:ea typeface="+mn-ea"/>
                <a:cs typeface="+mn-cs"/>
              </a:rPr>
              <a:t>Vice-Chair			Tina Horton – 4th Judicial District </a:t>
            </a: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16406D"/>
                </a:solidFill>
                <a:effectLst/>
                <a:uLnTx/>
                <a:uFillTx/>
                <a:ea typeface="+mn-ea"/>
                <a:cs typeface="+mn-cs"/>
              </a:rPr>
              <a:t>Past IOG Chair			Catania Jones – Director CY&amp;FS</a:t>
            </a: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16406D"/>
                </a:solidFill>
                <a:effectLst/>
                <a:uLnTx/>
                <a:uFillTx/>
                <a:ea typeface="+mn-ea"/>
                <a:cs typeface="+mn-cs"/>
              </a:rPr>
              <a:t>Past JSPC Chair			Andrew </a:t>
            </a:r>
            <a:r>
              <a:rPr kumimoji="0" lang="en-US" sz="1700" b="0" i="0" u="none" strike="noStrike" kern="1200" cap="none" spc="0" normalizeH="0" baseline="0" noProof="0" dirty="0" err="1">
                <a:ln>
                  <a:noFill/>
                </a:ln>
                <a:solidFill>
                  <a:srgbClr val="16406D"/>
                </a:solidFill>
                <a:effectLst/>
                <a:uLnTx/>
                <a:uFillTx/>
                <a:ea typeface="+mn-ea"/>
                <a:cs typeface="+mn-cs"/>
              </a:rPr>
              <a:t>Prehm</a:t>
            </a:r>
            <a:r>
              <a:rPr kumimoji="0" lang="en-US" sz="1700" b="0" i="0" u="none" strike="noStrike" kern="1200" cap="none" spc="0" normalizeH="0" baseline="0" noProof="0" dirty="0">
                <a:ln>
                  <a:noFill/>
                </a:ln>
                <a:solidFill>
                  <a:srgbClr val="16406D"/>
                </a:solidFill>
                <a:effectLst/>
                <a:uLnTx/>
                <a:uFillTx/>
                <a:ea typeface="+mn-ea"/>
                <a:cs typeface="+mn-cs"/>
              </a:rPr>
              <a:t> – Bureau Chief Sheriff’s Office</a:t>
            </a: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16406D"/>
                </a:solidFill>
                <a:effectLst/>
                <a:uLnTx/>
                <a:uFillTx/>
                <a:ea typeface="+mn-ea"/>
                <a:cs typeface="+mn-cs"/>
              </a:rPr>
              <a:t>Judge/Magistrate		Magistrate </a:t>
            </a:r>
            <a:r>
              <a:rPr kumimoji="0" lang="en-US" sz="1700" b="0" i="0" u="none" strike="noStrike" kern="1200" cap="none" spc="0" normalizeH="0" baseline="0" noProof="0" dirty="0" err="1">
                <a:ln>
                  <a:noFill/>
                </a:ln>
                <a:solidFill>
                  <a:srgbClr val="16406D"/>
                </a:solidFill>
                <a:effectLst/>
                <a:uLnTx/>
                <a:uFillTx/>
                <a:ea typeface="+mn-ea"/>
                <a:cs typeface="+mn-cs"/>
              </a:rPr>
              <a:t>Candea</a:t>
            </a:r>
            <a:r>
              <a:rPr kumimoji="0" lang="en-US" sz="1700" b="0" i="0" u="none" strike="noStrike" kern="1200" cap="none" spc="0" normalizeH="0" baseline="0" noProof="0" dirty="0">
                <a:ln>
                  <a:noFill/>
                </a:ln>
                <a:solidFill>
                  <a:srgbClr val="16406D"/>
                </a:solidFill>
                <a:effectLst/>
                <a:uLnTx/>
                <a:uFillTx/>
                <a:ea typeface="+mn-ea"/>
                <a:cs typeface="+mn-cs"/>
              </a:rPr>
              <a:t>-Ramsey </a:t>
            </a: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16406D"/>
                </a:solidFill>
                <a:effectLst/>
                <a:uLnTx/>
                <a:uFillTx/>
                <a:ea typeface="+mn-ea"/>
                <a:cs typeface="+mn-cs"/>
              </a:rPr>
              <a:t>At-Large Member		Angela Rose – CASA Executive Director</a:t>
            </a: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16406D"/>
                </a:solidFill>
                <a:effectLst/>
                <a:uLnTx/>
                <a:uFillTx/>
                <a:ea typeface="+mn-ea"/>
                <a:cs typeface="+mn-cs"/>
              </a:rPr>
              <a:t>At-Large Member		Maria Black – Special Education D-11</a:t>
            </a: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16406D"/>
                </a:solidFill>
                <a:effectLst/>
                <a:uLnTx/>
                <a:uFillTx/>
                <a:ea typeface="+mn-ea"/>
                <a:cs typeface="+mn-cs"/>
              </a:rPr>
              <a:t>Joint Initiatives Member		SherryLynn Boyles – President/CEO JI</a:t>
            </a: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16406D"/>
                </a:solidFill>
                <a:effectLst/>
                <a:uLnTx/>
                <a:uFillTx/>
                <a:ea typeface="+mn-ea"/>
                <a:cs typeface="+mn-cs"/>
              </a:rPr>
              <a:t>DYS Representative	 	Kelly Crittenden, Program Manager/Clients Manager Supervisor</a:t>
            </a: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16406D"/>
                </a:solidFill>
                <a:effectLst/>
                <a:highlight>
                  <a:srgbClr val="FFFF00"/>
                </a:highlight>
                <a:uLnTx/>
                <a:uFillTx/>
                <a:ea typeface="+mn-ea"/>
                <a:cs typeface="+mn-cs"/>
              </a:rPr>
              <a:t>Private Citizen			FY24-25 Open, one candidate potential</a:t>
            </a:r>
          </a:p>
        </p:txBody>
      </p:sp>
      <p:sp>
        <p:nvSpPr>
          <p:cNvPr id="16" name="TextBox 15">
            <a:extLst>
              <a:ext uri="{FF2B5EF4-FFF2-40B4-BE49-F238E27FC236}">
                <a16:creationId xmlns:a16="http://schemas.microsoft.com/office/drawing/2014/main" id="{6025221A-5690-41E5-A09C-63779F48F736}"/>
              </a:ext>
            </a:extLst>
          </p:cNvPr>
          <p:cNvSpPr txBox="1"/>
          <p:nvPr/>
        </p:nvSpPr>
        <p:spPr>
          <a:xfrm>
            <a:off x="161891" y="5608919"/>
            <a:ext cx="68838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6406D"/>
                </a:solidFill>
                <a:effectLst/>
                <a:uLnTx/>
                <a:uFillTx/>
                <a:latin typeface="Verdana"/>
                <a:ea typeface="+mn-ea"/>
                <a:cs typeface="+mn-cs"/>
              </a:rPr>
              <a:t>Interested in joining the team for FY24-25?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6406D"/>
                </a:solidFill>
                <a:effectLst/>
                <a:uLnTx/>
                <a:uFillTx/>
                <a:latin typeface="Verdana"/>
                <a:ea typeface="+mn-ea"/>
                <a:cs typeface="+mn-cs"/>
              </a:rPr>
              <a:t>Contact: Jennifer Hernandez or Tina Horton.</a:t>
            </a:r>
          </a:p>
        </p:txBody>
      </p:sp>
      <p:pic>
        <p:nvPicPr>
          <p:cNvPr id="17" name="Picture 16">
            <a:extLst>
              <a:ext uri="{FF2B5EF4-FFF2-40B4-BE49-F238E27FC236}">
                <a16:creationId xmlns:a16="http://schemas.microsoft.com/office/drawing/2014/main" id="{EC2D2AE5-F3C9-4F4A-887F-EAE89EF68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8481" y="6188590"/>
            <a:ext cx="2239346" cy="519127"/>
          </a:xfrm>
          <a:prstGeom prst="rect">
            <a:avLst/>
          </a:prstGeom>
        </p:spPr>
      </p:pic>
    </p:spTree>
    <p:extLst>
      <p:ext uri="{BB962C8B-B14F-4D97-AF65-F5344CB8AC3E}">
        <p14:creationId xmlns:p14="http://schemas.microsoft.com/office/powerpoint/2010/main" val="59208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254BC1E-7234-4EDC-83F8-C86B8BC572B5}"/>
              </a:ext>
            </a:extLst>
          </p:cNvPr>
          <p:cNvSpPr>
            <a:spLocks noGrp="1"/>
          </p:cNvSpPr>
          <p:nvPr>
            <p:ph sz="half" idx="2"/>
          </p:nvPr>
        </p:nvSpPr>
        <p:spPr>
          <a:xfrm>
            <a:off x="805453" y="1053953"/>
            <a:ext cx="10346456" cy="5329255"/>
          </a:xfrm>
        </p:spPr>
        <p:txBody>
          <a:bodyPr>
            <a:noAutofit/>
          </a:bodyPr>
          <a:lstStyle/>
          <a:p>
            <a:pPr marL="0" indent="0" defTabSz="1219170" eaLnBrk="0" fontAlgn="base" hangingPunct="0">
              <a:lnSpc>
                <a:spcPct val="100000"/>
              </a:lnSpc>
              <a:spcBef>
                <a:spcPct val="0"/>
              </a:spcBef>
              <a:spcAft>
                <a:spcPct val="0"/>
              </a:spcAft>
              <a:buNone/>
            </a:pPr>
            <a:r>
              <a:rPr lang="en-US" altLang="en-US" sz="2000" b="1" dirty="0"/>
              <a:t>JAC + Las Animas Office Progress</a:t>
            </a:r>
          </a:p>
          <a:p>
            <a:pPr marL="0" indent="0" defTabSz="1219170" eaLnBrk="0" fontAlgn="base" hangingPunct="0">
              <a:lnSpc>
                <a:spcPct val="100000"/>
              </a:lnSpc>
              <a:spcBef>
                <a:spcPct val="0"/>
              </a:spcBef>
              <a:spcAft>
                <a:spcPct val="0"/>
              </a:spcAft>
              <a:buNone/>
            </a:pPr>
            <a:endParaRPr lang="en-US" altLang="en-US" sz="1200" dirty="0"/>
          </a:p>
          <a:p>
            <a:pPr lvl="1" defTabSz="1219170" eaLnBrk="0" fontAlgn="base" hangingPunct="0">
              <a:lnSpc>
                <a:spcPct val="100000"/>
              </a:lnSpc>
              <a:spcBef>
                <a:spcPct val="0"/>
              </a:spcBef>
              <a:spcAft>
                <a:spcPct val="0"/>
              </a:spcAft>
              <a:buFontTx/>
              <a:buChar char="•"/>
            </a:pPr>
            <a:r>
              <a:rPr lang="en-US" altLang="en-US" sz="2000" dirty="0"/>
              <a:t>Significant improvements at JAC, including:</a:t>
            </a:r>
          </a:p>
          <a:p>
            <a:pPr lvl="2" defTabSz="1219170" eaLnBrk="0" fontAlgn="base" hangingPunct="0">
              <a:lnSpc>
                <a:spcPct val="100000"/>
              </a:lnSpc>
              <a:spcBef>
                <a:spcPct val="0"/>
              </a:spcBef>
              <a:spcAft>
                <a:spcPct val="0"/>
              </a:spcAft>
              <a:buFont typeface="Wingdings" panose="05000000000000000000" pitchFamily="2" charset="2"/>
              <a:buChar char="§"/>
            </a:pPr>
            <a:r>
              <a:rPr lang="en-US" altLang="en-US" dirty="0"/>
              <a:t>Deep-cleaned carpets, cleaned walls/surfaces, painted rooms, assembled furniture</a:t>
            </a:r>
          </a:p>
          <a:p>
            <a:pPr lvl="2" defTabSz="1219170" eaLnBrk="0" fontAlgn="base" hangingPunct="0">
              <a:lnSpc>
                <a:spcPct val="100000"/>
              </a:lnSpc>
              <a:spcBef>
                <a:spcPct val="0"/>
              </a:spcBef>
              <a:spcAft>
                <a:spcPct val="0"/>
              </a:spcAft>
              <a:buFont typeface="Wingdings" panose="05000000000000000000" pitchFamily="2" charset="2"/>
              <a:buChar char="§"/>
            </a:pPr>
            <a:r>
              <a:rPr lang="en-US" altLang="en-US" dirty="0"/>
              <a:t>Repurposed furniture from Galileo for cost-effectiveness</a:t>
            </a:r>
          </a:p>
          <a:p>
            <a:pPr lvl="1" defTabSz="1219170" eaLnBrk="0" fontAlgn="base" hangingPunct="0">
              <a:lnSpc>
                <a:spcPct val="100000"/>
              </a:lnSpc>
              <a:spcBef>
                <a:spcPct val="0"/>
              </a:spcBef>
              <a:spcAft>
                <a:spcPct val="0"/>
              </a:spcAft>
              <a:buFontTx/>
              <a:buChar char="•"/>
            </a:pPr>
            <a:r>
              <a:rPr lang="en-US" altLang="en-US" sz="2000" dirty="0"/>
              <a:t>Features of JAC:</a:t>
            </a:r>
          </a:p>
          <a:p>
            <a:pPr lvl="2" defTabSz="1219170" eaLnBrk="0" fontAlgn="base" hangingPunct="0">
              <a:lnSpc>
                <a:spcPct val="100000"/>
              </a:lnSpc>
              <a:spcBef>
                <a:spcPct val="0"/>
              </a:spcBef>
              <a:spcAft>
                <a:spcPct val="0"/>
              </a:spcAft>
              <a:buFont typeface="Wingdings" panose="05000000000000000000" pitchFamily="2" charset="2"/>
              <a:buChar char="§"/>
            </a:pPr>
            <a:r>
              <a:rPr lang="en-US" altLang="en-US" dirty="0"/>
              <a:t>Multi-purpose space, co-working area, reservable meeting rooms</a:t>
            </a:r>
          </a:p>
          <a:p>
            <a:pPr lvl="2" defTabSz="1219170" eaLnBrk="0" fontAlgn="base" hangingPunct="0">
              <a:lnSpc>
                <a:spcPct val="100000"/>
              </a:lnSpc>
              <a:spcBef>
                <a:spcPct val="0"/>
              </a:spcBef>
              <a:spcAft>
                <a:spcPct val="0"/>
              </a:spcAft>
              <a:buFont typeface="Wingdings" panose="05000000000000000000" pitchFamily="2" charset="2"/>
              <a:buChar char="§"/>
            </a:pPr>
            <a:r>
              <a:rPr lang="en-US" altLang="en-US" dirty="0"/>
              <a:t>Dedicated areas for shelter youth and after-school programs</a:t>
            </a:r>
          </a:p>
          <a:p>
            <a:pPr lvl="1" defTabSz="1219170" eaLnBrk="0" fontAlgn="base" hangingPunct="0">
              <a:lnSpc>
                <a:spcPct val="100000"/>
              </a:lnSpc>
              <a:spcBef>
                <a:spcPct val="0"/>
              </a:spcBef>
              <a:spcAft>
                <a:spcPct val="0"/>
              </a:spcAft>
              <a:buFontTx/>
              <a:buChar char="•"/>
            </a:pPr>
            <a:r>
              <a:rPr lang="en-US" altLang="en-US" sz="2000" dirty="0"/>
              <a:t>Opening Events:</a:t>
            </a:r>
          </a:p>
          <a:p>
            <a:pPr lvl="2" defTabSz="1219170" eaLnBrk="0" fontAlgn="base" hangingPunct="0">
              <a:lnSpc>
                <a:spcPct val="100000"/>
              </a:lnSpc>
              <a:spcBef>
                <a:spcPct val="0"/>
              </a:spcBef>
              <a:spcAft>
                <a:spcPct val="0"/>
              </a:spcAft>
              <a:buFont typeface="Wingdings" panose="05000000000000000000" pitchFamily="2" charset="2"/>
              <a:buChar char="§"/>
            </a:pPr>
            <a:r>
              <a:rPr lang="en-US" altLang="en-US" dirty="0"/>
              <a:t>Soft opening on November 4th, grand opening on December 2nd</a:t>
            </a:r>
          </a:p>
          <a:p>
            <a:pPr lvl="1" defTabSz="1219170" eaLnBrk="0" fontAlgn="base" hangingPunct="0">
              <a:lnSpc>
                <a:spcPct val="100000"/>
              </a:lnSpc>
              <a:spcBef>
                <a:spcPct val="0"/>
              </a:spcBef>
              <a:spcAft>
                <a:spcPct val="0"/>
              </a:spcAft>
              <a:buFontTx/>
              <a:buChar char="•"/>
            </a:pPr>
            <a:r>
              <a:rPr lang="en-US" altLang="en-US" sz="2000" dirty="0"/>
              <a:t>Design Theme:</a:t>
            </a:r>
          </a:p>
          <a:p>
            <a:pPr lvl="2" defTabSz="1219170" eaLnBrk="0" fontAlgn="base" hangingPunct="0">
              <a:lnSpc>
                <a:spcPct val="100000"/>
              </a:lnSpc>
              <a:spcBef>
                <a:spcPct val="0"/>
              </a:spcBef>
              <a:spcAft>
                <a:spcPct val="0"/>
              </a:spcAft>
              <a:buFont typeface="Wingdings" panose="05000000000000000000" pitchFamily="2" charset="2"/>
              <a:buChar char="§"/>
            </a:pPr>
            <a:r>
              <a:rPr lang="en-US" altLang="en-US" dirty="0"/>
              <a:t>Nature-inspired aesthetic; working with a local organization for a hallway mural</a:t>
            </a:r>
          </a:p>
          <a:p>
            <a:pPr lvl="1" defTabSz="1219170" eaLnBrk="0" fontAlgn="base" hangingPunct="0">
              <a:lnSpc>
                <a:spcPct val="100000"/>
              </a:lnSpc>
              <a:spcBef>
                <a:spcPct val="0"/>
              </a:spcBef>
              <a:spcAft>
                <a:spcPct val="0"/>
              </a:spcAft>
              <a:buFontTx/>
              <a:buChar char="•"/>
            </a:pPr>
            <a:r>
              <a:rPr lang="en-US" altLang="en-US" sz="2000" dirty="0"/>
              <a:t>Naming Feedback:</a:t>
            </a:r>
          </a:p>
          <a:p>
            <a:pPr lvl="2" defTabSz="1219170" eaLnBrk="0" fontAlgn="base" hangingPunct="0">
              <a:lnSpc>
                <a:spcPct val="100000"/>
              </a:lnSpc>
              <a:spcBef>
                <a:spcPct val="0"/>
              </a:spcBef>
              <a:spcAft>
                <a:spcPct val="0"/>
              </a:spcAft>
              <a:buFont typeface="Wingdings" panose="05000000000000000000" pitchFamily="2" charset="2"/>
              <a:buChar char="§"/>
            </a:pPr>
            <a:r>
              <a:rPr lang="en-US" altLang="en-US" dirty="0"/>
              <a:t>"Basecamp at Galileo" was considered, but received mixed feedback for sounding militaristic; alternative names are under consideration</a:t>
            </a:r>
          </a:p>
          <a:p>
            <a:pPr marL="0" indent="0">
              <a:lnSpc>
                <a:spcPct val="100000"/>
              </a:lnSpc>
              <a:buNone/>
            </a:pPr>
            <a:endParaRPr lang="en-US" sz="1800" dirty="0"/>
          </a:p>
          <a:p>
            <a:pPr marL="0" indent="0">
              <a:lnSpc>
                <a:spcPct val="100000"/>
              </a:lnSpc>
              <a:buNone/>
            </a:pPr>
            <a:endParaRPr lang="en-US" sz="1800" dirty="0"/>
          </a:p>
          <a:p>
            <a:pPr marL="0" indent="0">
              <a:lnSpc>
                <a:spcPct val="100000"/>
              </a:lnSpc>
              <a:buNone/>
            </a:pPr>
            <a:endParaRPr lang="en-US" sz="1800" dirty="0"/>
          </a:p>
        </p:txBody>
      </p:sp>
      <p:sp>
        <p:nvSpPr>
          <p:cNvPr id="3" name="Rectangle 2">
            <a:extLst>
              <a:ext uri="{FF2B5EF4-FFF2-40B4-BE49-F238E27FC236}">
                <a16:creationId xmlns:a16="http://schemas.microsoft.com/office/drawing/2014/main" id="{4ADE583A-F357-D653-2CBF-944156DF51A7}"/>
              </a:ext>
            </a:extLst>
          </p:cNvPr>
          <p:cNvSpPr/>
          <p:nvPr/>
        </p:nvSpPr>
        <p:spPr>
          <a:xfrm>
            <a:off x="0" y="0"/>
            <a:ext cx="12192000" cy="880844"/>
          </a:xfrm>
          <a:prstGeom prst="rect">
            <a:avLst/>
          </a:prstGeom>
          <a:solidFill>
            <a:srgbClr val="DB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2FCB28E-6A29-F63A-FF7B-2685119FC5E5}"/>
              </a:ext>
            </a:extLst>
          </p:cNvPr>
          <p:cNvSpPr txBox="1">
            <a:spLocks/>
          </p:cNvSpPr>
          <p:nvPr/>
        </p:nvSpPr>
        <p:spPr>
          <a:xfrm>
            <a:off x="510699" y="109031"/>
            <a:ext cx="6954092"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50800" dist="38100" dir="18900000" algn="bl" rotWithShape="0">
                    <a:prstClr val="black">
                      <a:alpha val="40000"/>
                    </a:prstClr>
                  </a:outerShdw>
                </a:effectLst>
              </a:rPr>
              <a:t>JAC Update</a:t>
            </a:r>
          </a:p>
        </p:txBody>
      </p:sp>
      <p:grpSp>
        <p:nvGrpSpPr>
          <p:cNvPr id="9" name="Group 8">
            <a:extLst>
              <a:ext uri="{FF2B5EF4-FFF2-40B4-BE49-F238E27FC236}">
                <a16:creationId xmlns:a16="http://schemas.microsoft.com/office/drawing/2014/main" id="{BE43D63D-DF2A-55F8-6104-5F865C2743A1}"/>
              </a:ext>
            </a:extLst>
          </p:cNvPr>
          <p:cNvGrpSpPr/>
          <p:nvPr/>
        </p:nvGrpSpPr>
        <p:grpSpPr>
          <a:xfrm>
            <a:off x="0" y="6492240"/>
            <a:ext cx="12192000" cy="365760"/>
            <a:chOff x="0" y="6150114"/>
            <a:chExt cx="12192000" cy="707886"/>
          </a:xfrm>
          <a:solidFill>
            <a:schemeClr val="accent6">
              <a:lumMod val="20000"/>
              <a:lumOff val="80000"/>
            </a:schemeClr>
          </a:solidFill>
        </p:grpSpPr>
        <p:sp>
          <p:nvSpPr>
            <p:cNvPr id="7" name="Rectangle 6">
              <a:extLst>
                <a:ext uri="{FF2B5EF4-FFF2-40B4-BE49-F238E27FC236}">
                  <a16:creationId xmlns:a16="http://schemas.microsoft.com/office/drawing/2014/main" id="{78CAAB34-F398-5202-5975-49B10D955542}"/>
                </a:ext>
              </a:extLst>
            </p:cNvPr>
            <p:cNvSpPr/>
            <p:nvPr/>
          </p:nvSpPr>
          <p:spPr>
            <a:xfrm>
              <a:off x="0" y="6150114"/>
              <a:ext cx="12192000" cy="707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084F7AC-3DAA-CBB2-C146-D56B240DF96B}"/>
                </a:ext>
              </a:extLst>
            </p:cNvPr>
            <p:cNvSpPr txBox="1"/>
            <p:nvPr/>
          </p:nvSpPr>
          <p:spPr>
            <a:xfrm>
              <a:off x="6648450" y="6150114"/>
              <a:ext cx="4946224" cy="707886"/>
            </a:xfrm>
            <a:prstGeom prst="rect">
              <a:avLst/>
            </a:prstGeom>
            <a:grpFill/>
          </p:spPr>
          <p:txBody>
            <a:bodyPr wrap="square" rtlCol="0" anchor="ctr" anchorCtr="0">
              <a:noAutofit/>
            </a:bodyPr>
            <a:lstStyle/>
            <a:p>
              <a:pPr algn="r"/>
              <a:r>
                <a:rPr lang="en-US" sz="1200" dirty="0">
                  <a:solidFill>
                    <a:srgbClr val="16406D"/>
                  </a:solidFill>
                </a:rPr>
                <a:t>REACH Committee Meeting | November 2024</a:t>
              </a:r>
            </a:p>
          </p:txBody>
        </p:sp>
      </p:grpSp>
    </p:spTree>
    <p:extLst>
      <p:ext uri="{BB962C8B-B14F-4D97-AF65-F5344CB8AC3E}">
        <p14:creationId xmlns:p14="http://schemas.microsoft.com/office/powerpoint/2010/main" val="2841592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10451-C4A5-7F28-DC94-ED842F598B31}"/>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4A12439-A3AD-1D06-CCD3-94119F0A5AE4}"/>
              </a:ext>
            </a:extLst>
          </p:cNvPr>
          <p:cNvSpPr>
            <a:spLocks noGrp="1"/>
          </p:cNvSpPr>
          <p:nvPr>
            <p:ph sz="half" idx="2"/>
          </p:nvPr>
        </p:nvSpPr>
        <p:spPr>
          <a:xfrm>
            <a:off x="805453" y="1053953"/>
            <a:ext cx="9611166" cy="4750093"/>
          </a:xfrm>
        </p:spPr>
        <p:txBody>
          <a:bodyPr>
            <a:noAutofit/>
          </a:bodyPr>
          <a:lstStyle/>
          <a:p>
            <a:pPr marL="0" indent="0" defTabSz="1219170" eaLnBrk="0" fontAlgn="base" hangingPunct="0">
              <a:lnSpc>
                <a:spcPct val="100000"/>
              </a:lnSpc>
              <a:spcBef>
                <a:spcPct val="0"/>
              </a:spcBef>
              <a:spcAft>
                <a:spcPct val="0"/>
              </a:spcAft>
              <a:buNone/>
            </a:pPr>
            <a:r>
              <a:rPr lang="en-US" altLang="en-US" sz="2000" b="1" dirty="0"/>
              <a:t>JAC + Las Animas Office Progress</a:t>
            </a:r>
          </a:p>
          <a:p>
            <a:pPr marL="0" indent="0" defTabSz="1219170" eaLnBrk="0" fontAlgn="base" hangingPunct="0">
              <a:lnSpc>
                <a:spcPct val="100000"/>
              </a:lnSpc>
              <a:spcBef>
                <a:spcPct val="0"/>
              </a:spcBef>
              <a:spcAft>
                <a:spcPct val="0"/>
              </a:spcAft>
              <a:buNone/>
            </a:pPr>
            <a:endParaRPr lang="en-US" altLang="en-US" sz="2000" dirty="0"/>
          </a:p>
          <a:p>
            <a:pPr defTabSz="1219170" eaLnBrk="0" fontAlgn="base" hangingPunct="0">
              <a:lnSpc>
                <a:spcPct val="100000"/>
              </a:lnSpc>
              <a:spcBef>
                <a:spcPct val="0"/>
              </a:spcBef>
              <a:spcAft>
                <a:spcPct val="0"/>
              </a:spcAft>
              <a:buFontTx/>
              <a:buChar char="•"/>
            </a:pPr>
            <a:r>
              <a:rPr lang="en-US" altLang="en-US" sz="2000" b="1" dirty="0"/>
              <a:t>Las Animas Office Space</a:t>
            </a:r>
            <a:endParaRPr lang="en-US" altLang="en-US" sz="2000" dirty="0"/>
          </a:p>
          <a:p>
            <a:pPr lvl="1" defTabSz="1219170" eaLnBrk="0" fontAlgn="base" hangingPunct="0">
              <a:lnSpc>
                <a:spcPct val="100000"/>
              </a:lnSpc>
              <a:spcBef>
                <a:spcPct val="0"/>
              </a:spcBef>
              <a:spcAft>
                <a:spcPct val="0"/>
              </a:spcAft>
              <a:buFont typeface="Wingdings" panose="05000000000000000000" pitchFamily="2" charset="2"/>
              <a:buChar char="§"/>
            </a:pPr>
            <a:r>
              <a:rPr lang="en-US" altLang="en-US" sz="2000" dirty="0"/>
              <a:t>Fully set up for office use and available for reservations</a:t>
            </a:r>
          </a:p>
          <a:p>
            <a:pPr lvl="1" defTabSz="1219170" eaLnBrk="0" fontAlgn="base" hangingPunct="0">
              <a:lnSpc>
                <a:spcPct val="100000"/>
              </a:lnSpc>
              <a:spcBef>
                <a:spcPct val="0"/>
              </a:spcBef>
              <a:spcAft>
                <a:spcPct val="0"/>
              </a:spcAft>
              <a:buFont typeface="Wingdings" panose="05000000000000000000" pitchFamily="2" charset="2"/>
              <a:buChar char="§"/>
            </a:pPr>
            <a:r>
              <a:rPr lang="en-US" altLang="en-US" sz="2000" dirty="0"/>
              <a:t>Holiday open house is planned for December to welcome partners to the space</a:t>
            </a:r>
          </a:p>
          <a:p>
            <a:pPr lvl="1" defTabSz="1219170" eaLnBrk="0" fontAlgn="base" hangingPunct="0">
              <a:lnSpc>
                <a:spcPct val="100000"/>
              </a:lnSpc>
              <a:spcBef>
                <a:spcPct val="0"/>
              </a:spcBef>
              <a:spcAft>
                <a:spcPct val="0"/>
              </a:spcAft>
            </a:pPr>
            <a:endParaRPr lang="en-US" altLang="en-US" sz="2000" dirty="0"/>
          </a:p>
          <a:p>
            <a:pPr defTabSz="1219170" eaLnBrk="0" fontAlgn="base" hangingPunct="0">
              <a:lnSpc>
                <a:spcPct val="100000"/>
              </a:lnSpc>
              <a:spcBef>
                <a:spcPct val="0"/>
              </a:spcBef>
              <a:spcAft>
                <a:spcPct val="0"/>
              </a:spcAft>
              <a:buFontTx/>
              <a:buChar char="•"/>
            </a:pPr>
            <a:r>
              <a:rPr lang="en-US" altLang="en-US" sz="2000" b="1" dirty="0"/>
              <a:t>Shelter Updates</a:t>
            </a:r>
            <a:endParaRPr lang="en-US" altLang="en-US" sz="2000" dirty="0"/>
          </a:p>
          <a:p>
            <a:pPr lvl="1" defTabSz="1219170" eaLnBrk="0" fontAlgn="base" hangingPunct="0">
              <a:lnSpc>
                <a:spcPct val="100000"/>
              </a:lnSpc>
              <a:spcBef>
                <a:spcPct val="0"/>
              </a:spcBef>
              <a:spcAft>
                <a:spcPct val="0"/>
              </a:spcAft>
              <a:buFont typeface="Wingdings" panose="05000000000000000000" pitchFamily="2" charset="2"/>
              <a:buChar char="§"/>
            </a:pPr>
            <a:r>
              <a:rPr lang="en-US" altLang="en-US" sz="2000" dirty="0"/>
              <a:t>Construction plans were submitted and approved to the Downtown Review Board, with the goal of occupying the building by December.</a:t>
            </a:r>
          </a:p>
          <a:p>
            <a:pPr lvl="1" defTabSz="1219170" eaLnBrk="0" fontAlgn="base" hangingPunct="0">
              <a:lnSpc>
                <a:spcPct val="100000"/>
              </a:lnSpc>
              <a:spcBef>
                <a:spcPct val="0"/>
              </a:spcBef>
              <a:spcAft>
                <a:spcPct val="0"/>
              </a:spcAft>
              <a:buFont typeface="Wingdings" panose="05000000000000000000" pitchFamily="2" charset="2"/>
              <a:buChar char="§"/>
            </a:pPr>
            <a:r>
              <a:rPr lang="en-US" altLang="en-US" sz="2000" dirty="0"/>
              <a:t>Collaboration with Licensing, Health, and Fire departments to meet requirements.</a:t>
            </a:r>
          </a:p>
          <a:p>
            <a:pPr marL="0" indent="0">
              <a:lnSpc>
                <a:spcPct val="100000"/>
              </a:lnSpc>
              <a:buNone/>
            </a:pPr>
            <a:endParaRPr lang="en-US" sz="1800" dirty="0"/>
          </a:p>
        </p:txBody>
      </p:sp>
      <p:sp>
        <p:nvSpPr>
          <p:cNvPr id="3" name="Rectangle 2">
            <a:extLst>
              <a:ext uri="{FF2B5EF4-FFF2-40B4-BE49-F238E27FC236}">
                <a16:creationId xmlns:a16="http://schemas.microsoft.com/office/drawing/2014/main" id="{F5EF0186-8135-5693-0633-3C217424616D}"/>
              </a:ext>
            </a:extLst>
          </p:cNvPr>
          <p:cNvSpPr/>
          <p:nvPr/>
        </p:nvSpPr>
        <p:spPr>
          <a:xfrm>
            <a:off x="0" y="0"/>
            <a:ext cx="12192000" cy="880844"/>
          </a:xfrm>
          <a:prstGeom prst="rect">
            <a:avLst/>
          </a:prstGeom>
          <a:solidFill>
            <a:srgbClr val="DB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B0C73F7-FB9F-121D-92C7-B3BC33EA9B4F}"/>
              </a:ext>
            </a:extLst>
          </p:cNvPr>
          <p:cNvSpPr txBox="1">
            <a:spLocks/>
          </p:cNvSpPr>
          <p:nvPr/>
        </p:nvSpPr>
        <p:spPr>
          <a:xfrm>
            <a:off x="510699" y="109031"/>
            <a:ext cx="6954092"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50800" dist="38100" dir="18900000" algn="bl" rotWithShape="0">
                    <a:prstClr val="black">
                      <a:alpha val="40000"/>
                    </a:prstClr>
                  </a:outerShdw>
                </a:effectLst>
              </a:rPr>
              <a:t>JAC Update</a:t>
            </a:r>
          </a:p>
        </p:txBody>
      </p:sp>
      <p:grpSp>
        <p:nvGrpSpPr>
          <p:cNvPr id="13" name="Group 12">
            <a:extLst>
              <a:ext uri="{FF2B5EF4-FFF2-40B4-BE49-F238E27FC236}">
                <a16:creationId xmlns:a16="http://schemas.microsoft.com/office/drawing/2014/main" id="{ED6B0081-D3E6-A1E4-4154-521EA8EABFA5}"/>
              </a:ext>
            </a:extLst>
          </p:cNvPr>
          <p:cNvGrpSpPr/>
          <p:nvPr/>
        </p:nvGrpSpPr>
        <p:grpSpPr>
          <a:xfrm>
            <a:off x="0" y="6492240"/>
            <a:ext cx="12192000" cy="365760"/>
            <a:chOff x="0" y="6150114"/>
            <a:chExt cx="12192000" cy="707886"/>
          </a:xfrm>
          <a:solidFill>
            <a:schemeClr val="accent6">
              <a:lumMod val="20000"/>
              <a:lumOff val="80000"/>
            </a:schemeClr>
          </a:solidFill>
        </p:grpSpPr>
        <p:sp>
          <p:nvSpPr>
            <p:cNvPr id="14" name="Rectangle 13">
              <a:extLst>
                <a:ext uri="{FF2B5EF4-FFF2-40B4-BE49-F238E27FC236}">
                  <a16:creationId xmlns:a16="http://schemas.microsoft.com/office/drawing/2014/main" id="{3E45A11B-4750-CD7E-8047-16BE5C9B88A9}"/>
                </a:ext>
              </a:extLst>
            </p:cNvPr>
            <p:cNvSpPr/>
            <p:nvPr/>
          </p:nvSpPr>
          <p:spPr>
            <a:xfrm>
              <a:off x="0" y="6150114"/>
              <a:ext cx="12192000" cy="707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4A34283-C5A7-AB97-D843-1185058523DB}"/>
                </a:ext>
              </a:extLst>
            </p:cNvPr>
            <p:cNvSpPr txBox="1"/>
            <p:nvPr/>
          </p:nvSpPr>
          <p:spPr>
            <a:xfrm>
              <a:off x="6648450" y="6150114"/>
              <a:ext cx="4946224" cy="707886"/>
            </a:xfrm>
            <a:prstGeom prst="rect">
              <a:avLst/>
            </a:prstGeom>
            <a:grpFill/>
          </p:spPr>
          <p:txBody>
            <a:bodyPr wrap="square" rtlCol="0" anchor="ctr" anchorCtr="0">
              <a:noAutofit/>
            </a:bodyPr>
            <a:lstStyle/>
            <a:p>
              <a:pPr algn="r"/>
              <a:r>
                <a:rPr lang="en-US" sz="1200" dirty="0">
                  <a:solidFill>
                    <a:srgbClr val="16406D"/>
                  </a:solidFill>
                </a:rPr>
                <a:t>REACH Committee Meeting | November 2024</a:t>
              </a:r>
            </a:p>
          </p:txBody>
        </p:sp>
      </p:grpSp>
    </p:spTree>
    <p:extLst>
      <p:ext uri="{BB962C8B-B14F-4D97-AF65-F5344CB8AC3E}">
        <p14:creationId xmlns:p14="http://schemas.microsoft.com/office/powerpoint/2010/main" val="352908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15B37-87D0-CFDC-7777-CC0DE507B08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E198C18-651E-63C3-9808-22B3577595B2}"/>
              </a:ext>
            </a:extLst>
          </p:cNvPr>
          <p:cNvSpPr/>
          <p:nvPr/>
        </p:nvSpPr>
        <p:spPr>
          <a:xfrm>
            <a:off x="0" y="0"/>
            <a:ext cx="12192000" cy="880844"/>
          </a:xfrm>
          <a:prstGeom prst="rect">
            <a:avLst/>
          </a:prstGeom>
          <a:solidFill>
            <a:srgbClr val="68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902C119-58B2-DDB6-9E1A-08CA36B5CBCB}"/>
              </a:ext>
            </a:extLst>
          </p:cNvPr>
          <p:cNvSpPr txBox="1">
            <a:spLocks/>
          </p:cNvSpPr>
          <p:nvPr/>
        </p:nvSpPr>
        <p:spPr>
          <a:xfrm>
            <a:off x="510699" y="109031"/>
            <a:ext cx="8972666"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50800" dist="38100" dir="18900000" algn="bl" rotWithShape="0">
                    <a:prstClr val="black">
                      <a:alpha val="40000"/>
                    </a:prstClr>
                  </a:outerShdw>
                </a:effectLst>
              </a:rPr>
              <a:t>Detention Screening Tool Launch</a:t>
            </a:r>
          </a:p>
        </p:txBody>
      </p:sp>
      <p:pic>
        <p:nvPicPr>
          <p:cNvPr id="13" name="Picture 2" descr="https://lh7-rt.googleusercontent.com/docsz/AD_4nXeZhIDDxSHSsdrRWUWetfDyICc6qlvcFdXse4114GxXuWZPFo-DAvFbD9Q9Dh3auCCas8bH9TJuiBbk_SFuglQzE6dLTgP6ONR7OzZjVMctoBMOGAsuO5xptrzwCDv8LRM8Ec7kpg?key=UEWelLUWHwXPwHy1CwFa70rP">
            <a:extLst>
              <a:ext uri="{FF2B5EF4-FFF2-40B4-BE49-F238E27FC236}">
                <a16:creationId xmlns:a16="http://schemas.microsoft.com/office/drawing/2014/main" id="{7482FF14-401F-26C4-4237-1E6EFAEC34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035" b="15428"/>
          <a:stretch/>
        </p:blipFill>
        <p:spPr bwMode="auto">
          <a:xfrm>
            <a:off x="1223334" y="1400495"/>
            <a:ext cx="9939966" cy="43240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lorado Department of Human Services">
            <a:extLst>
              <a:ext uri="{FF2B5EF4-FFF2-40B4-BE49-F238E27FC236}">
                <a16:creationId xmlns:a16="http://schemas.microsoft.com/office/drawing/2014/main" id="{C3A004DD-ABAE-5A07-5078-C8283C63C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157" y="5861937"/>
            <a:ext cx="2613443" cy="3822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BFF218F-7F1A-A171-DD4B-9716552337D4}"/>
              </a:ext>
            </a:extLst>
          </p:cNvPr>
          <p:cNvSpPr txBox="1"/>
          <p:nvPr/>
        </p:nvSpPr>
        <p:spPr>
          <a:xfrm>
            <a:off x="5095875" y="5962650"/>
            <a:ext cx="5972175" cy="338554"/>
          </a:xfrm>
          <a:prstGeom prst="rect">
            <a:avLst/>
          </a:prstGeom>
          <a:noFill/>
        </p:spPr>
        <p:txBody>
          <a:bodyPr wrap="square" rtlCol="0">
            <a:spAutoFit/>
          </a:bodyPr>
          <a:lstStyle/>
          <a:p>
            <a:pPr algn="r"/>
            <a:r>
              <a:rPr lang="en-US" sz="1600" dirty="0">
                <a:solidFill>
                  <a:srgbClr val="000000"/>
                </a:solidFill>
              </a:rPr>
              <a:t>Dates are subject to change, weather permitting.</a:t>
            </a:r>
          </a:p>
        </p:txBody>
      </p:sp>
      <p:grpSp>
        <p:nvGrpSpPr>
          <p:cNvPr id="15" name="Group 14">
            <a:extLst>
              <a:ext uri="{FF2B5EF4-FFF2-40B4-BE49-F238E27FC236}">
                <a16:creationId xmlns:a16="http://schemas.microsoft.com/office/drawing/2014/main" id="{0AF44984-730D-5ECC-4D1B-5CC57B5CF8E2}"/>
              </a:ext>
            </a:extLst>
          </p:cNvPr>
          <p:cNvGrpSpPr/>
          <p:nvPr/>
        </p:nvGrpSpPr>
        <p:grpSpPr>
          <a:xfrm>
            <a:off x="0" y="6492240"/>
            <a:ext cx="12192000" cy="365760"/>
            <a:chOff x="0" y="6150114"/>
            <a:chExt cx="12192000" cy="707886"/>
          </a:xfrm>
          <a:solidFill>
            <a:schemeClr val="accent6">
              <a:lumMod val="20000"/>
              <a:lumOff val="80000"/>
            </a:schemeClr>
          </a:solidFill>
        </p:grpSpPr>
        <p:sp>
          <p:nvSpPr>
            <p:cNvPr id="16" name="Rectangle 15">
              <a:extLst>
                <a:ext uri="{FF2B5EF4-FFF2-40B4-BE49-F238E27FC236}">
                  <a16:creationId xmlns:a16="http://schemas.microsoft.com/office/drawing/2014/main" id="{DEB552D9-69B5-7786-D843-4E0162F1174B}"/>
                </a:ext>
              </a:extLst>
            </p:cNvPr>
            <p:cNvSpPr/>
            <p:nvPr/>
          </p:nvSpPr>
          <p:spPr>
            <a:xfrm>
              <a:off x="0" y="6150114"/>
              <a:ext cx="12192000" cy="707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CB8872D-EECA-D805-51F1-A14E1326A3DD}"/>
                </a:ext>
              </a:extLst>
            </p:cNvPr>
            <p:cNvSpPr txBox="1"/>
            <p:nvPr/>
          </p:nvSpPr>
          <p:spPr>
            <a:xfrm>
              <a:off x="6648450" y="6150114"/>
              <a:ext cx="4946224" cy="707886"/>
            </a:xfrm>
            <a:prstGeom prst="rect">
              <a:avLst/>
            </a:prstGeom>
            <a:grpFill/>
          </p:spPr>
          <p:txBody>
            <a:bodyPr wrap="square" rtlCol="0" anchor="ctr" anchorCtr="0">
              <a:noAutofit/>
            </a:bodyPr>
            <a:lstStyle/>
            <a:p>
              <a:pPr algn="r"/>
              <a:r>
                <a:rPr lang="en-US" sz="1200" dirty="0">
                  <a:solidFill>
                    <a:srgbClr val="16406D"/>
                  </a:solidFill>
                </a:rPr>
                <a:t>REACH Committee Meeting | November 2024</a:t>
              </a:r>
            </a:p>
          </p:txBody>
        </p:sp>
      </p:grpSp>
    </p:spTree>
    <p:extLst>
      <p:ext uri="{BB962C8B-B14F-4D97-AF65-F5344CB8AC3E}">
        <p14:creationId xmlns:p14="http://schemas.microsoft.com/office/powerpoint/2010/main" val="141148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6AFF5-BEDA-8FD4-2776-6A0009C3B69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3D3EF9E-044A-020B-E6E4-808A8AE3A743}"/>
              </a:ext>
            </a:extLst>
          </p:cNvPr>
          <p:cNvSpPr/>
          <p:nvPr/>
        </p:nvSpPr>
        <p:spPr>
          <a:xfrm>
            <a:off x="0" y="0"/>
            <a:ext cx="12192000" cy="880844"/>
          </a:xfrm>
          <a:prstGeom prst="rect">
            <a:avLst/>
          </a:prstGeom>
          <a:solidFill>
            <a:srgbClr val="68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EE2AD34-4A4F-6EBB-8A83-D839270B7D82}"/>
              </a:ext>
            </a:extLst>
          </p:cNvPr>
          <p:cNvSpPr txBox="1">
            <a:spLocks/>
          </p:cNvSpPr>
          <p:nvPr/>
        </p:nvSpPr>
        <p:spPr>
          <a:xfrm>
            <a:off x="510699" y="109031"/>
            <a:ext cx="8972666"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50800" dist="38100" dir="18900000" algn="bl" rotWithShape="0">
                    <a:prstClr val="black">
                      <a:alpha val="40000"/>
                    </a:prstClr>
                  </a:outerShdw>
                </a:effectLst>
              </a:rPr>
              <a:t>Policy Revision Work Group</a:t>
            </a:r>
          </a:p>
        </p:txBody>
      </p:sp>
      <p:sp>
        <p:nvSpPr>
          <p:cNvPr id="14" name="TextBox 13">
            <a:extLst>
              <a:ext uri="{FF2B5EF4-FFF2-40B4-BE49-F238E27FC236}">
                <a16:creationId xmlns:a16="http://schemas.microsoft.com/office/drawing/2014/main" id="{18B91747-4E86-6CFB-1149-C2AF36F2BF88}"/>
              </a:ext>
            </a:extLst>
          </p:cNvPr>
          <p:cNvSpPr txBox="1"/>
          <p:nvPr/>
        </p:nvSpPr>
        <p:spPr>
          <a:xfrm>
            <a:off x="800100" y="1428750"/>
            <a:ext cx="6781800" cy="1631216"/>
          </a:xfrm>
          <a:prstGeom prst="rect">
            <a:avLst/>
          </a:prstGeom>
          <a:noFill/>
        </p:spPr>
        <p:txBody>
          <a:bodyPr wrap="square" rtlCol="0">
            <a:spAutoFit/>
          </a:bodyPr>
          <a:lstStyle/>
          <a:p>
            <a:pPr lvl="1"/>
            <a:r>
              <a:rPr lang="en-US" sz="2000" b="1" dirty="0"/>
              <a:t>Establish a team </a:t>
            </a:r>
            <a:r>
              <a:rPr lang="en-US" sz="2000" dirty="0"/>
              <a:t>focused on the policy for screening juveniles for detention placement and risk assessment</a:t>
            </a:r>
          </a:p>
          <a:p>
            <a:pPr lvl="1"/>
            <a:endParaRPr lang="en-US" sz="2000" dirty="0"/>
          </a:p>
          <a:p>
            <a:pPr marL="800100" lvl="1" indent="-342900">
              <a:buFont typeface="Arial" panose="020B0604020202020204" pitchFamily="34" charset="0"/>
              <a:buChar char="•"/>
            </a:pPr>
            <a:r>
              <a:rPr lang="en-US" sz="2000" dirty="0"/>
              <a:t>Targeted rollout in February 2025</a:t>
            </a:r>
          </a:p>
        </p:txBody>
      </p:sp>
      <p:grpSp>
        <p:nvGrpSpPr>
          <p:cNvPr id="4" name="Group 3">
            <a:extLst>
              <a:ext uri="{FF2B5EF4-FFF2-40B4-BE49-F238E27FC236}">
                <a16:creationId xmlns:a16="http://schemas.microsoft.com/office/drawing/2014/main" id="{15382A2F-2AE9-EE8D-2B84-55EFE9FE6E13}"/>
              </a:ext>
            </a:extLst>
          </p:cNvPr>
          <p:cNvGrpSpPr/>
          <p:nvPr/>
        </p:nvGrpSpPr>
        <p:grpSpPr>
          <a:xfrm>
            <a:off x="0" y="6492240"/>
            <a:ext cx="12192000" cy="365760"/>
            <a:chOff x="0" y="6150114"/>
            <a:chExt cx="12192000" cy="707886"/>
          </a:xfrm>
          <a:solidFill>
            <a:schemeClr val="accent6">
              <a:lumMod val="20000"/>
              <a:lumOff val="80000"/>
            </a:schemeClr>
          </a:solidFill>
        </p:grpSpPr>
        <p:sp>
          <p:nvSpPr>
            <p:cNvPr id="7" name="Rectangle 6">
              <a:extLst>
                <a:ext uri="{FF2B5EF4-FFF2-40B4-BE49-F238E27FC236}">
                  <a16:creationId xmlns:a16="http://schemas.microsoft.com/office/drawing/2014/main" id="{9B0F2D4C-7651-CC88-8FE6-5C22E0DC7DC9}"/>
                </a:ext>
              </a:extLst>
            </p:cNvPr>
            <p:cNvSpPr/>
            <p:nvPr/>
          </p:nvSpPr>
          <p:spPr>
            <a:xfrm>
              <a:off x="0" y="6150114"/>
              <a:ext cx="12192000" cy="707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16508A-BE07-F8B8-41F2-30A4296EE982}"/>
                </a:ext>
              </a:extLst>
            </p:cNvPr>
            <p:cNvSpPr txBox="1"/>
            <p:nvPr/>
          </p:nvSpPr>
          <p:spPr>
            <a:xfrm>
              <a:off x="6648450" y="6150114"/>
              <a:ext cx="4946224" cy="707886"/>
            </a:xfrm>
            <a:prstGeom prst="rect">
              <a:avLst/>
            </a:prstGeom>
            <a:grpFill/>
          </p:spPr>
          <p:txBody>
            <a:bodyPr wrap="square" rtlCol="0" anchor="ctr" anchorCtr="0">
              <a:noAutofit/>
            </a:bodyPr>
            <a:lstStyle/>
            <a:p>
              <a:pPr algn="r"/>
              <a:r>
                <a:rPr lang="en-US" sz="1200" dirty="0">
                  <a:solidFill>
                    <a:srgbClr val="16406D"/>
                  </a:solidFill>
                </a:rPr>
                <a:t>REACH Committee Meeting | November 2024</a:t>
              </a:r>
            </a:p>
          </p:txBody>
        </p:sp>
      </p:grpSp>
    </p:spTree>
    <p:extLst>
      <p:ext uri="{BB962C8B-B14F-4D97-AF65-F5344CB8AC3E}">
        <p14:creationId xmlns:p14="http://schemas.microsoft.com/office/powerpoint/2010/main" val="412738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A850-CD7E-FF33-D9E0-9973613B275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EF64566-1BB4-6561-5DDC-58A409E37065}"/>
              </a:ext>
            </a:extLst>
          </p:cNvPr>
          <p:cNvSpPr/>
          <p:nvPr/>
        </p:nvSpPr>
        <p:spPr>
          <a:xfrm>
            <a:off x="0" y="0"/>
            <a:ext cx="12192000" cy="880844"/>
          </a:xfrm>
          <a:prstGeom prst="rect">
            <a:avLst/>
          </a:prstGeom>
          <a:solidFill>
            <a:srgbClr val="DB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0AE9D68-634E-BD93-464D-E88CAF16BDB6}"/>
              </a:ext>
            </a:extLst>
          </p:cNvPr>
          <p:cNvSpPr txBox="1">
            <a:spLocks/>
          </p:cNvSpPr>
          <p:nvPr/>
        </p:nvSpPr>
        <p:spPr>
          <a:xfrm>
            <a:off x="510699" y="109031"/>
            <a:ext cx="6954092"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50800" dist="38100" dir="18900000" algn="bl" rotWithShape="0">
                    <a:prstClr val="black">
                      <a:alpha val="40000"/>
                    </a:prstClr>
                  </a:outerShdw>
                </a:effectLst>
              </a:rPr>
              <a:t>Referral Process</a:t>
            </a:r>
          </a:p>
        </p:txBody>
      </p:sp>
      <p:sp>
        <p:nvSpPr>
          <p:cNvPr id="12" name="TextBox 11">
            <a:extLst>
              <a:ext uri="{FF2B5EF4-FFF2-40B4-BE49-F238E27FC236}">
                <a16:creationId xmlns:a16="http://schemas.microsoft.com/office/drawing/2014/main" id="{BCEB0A89-E268-9A65-410F-6D696D4C67EA}"/>
              </a:ext>
            </a:extLst>
          </p:cNvPr>
          <p:cNvSpPr txBox="1"/>
          <p:nvPr/>
        </p:nvSpPr>
        <p:spPr>
          <a:xfrm>
            <a:off x="1331834" y="3971925"/>
            <a:ext cx="3867150" cy="369332"/>
          </a:xfrm>
          <a:prstGeom prst="rect">
            <a:avLst/>
          </a:prstGeom>
          <a:noFill/>
        </p:spPr>
        <p:txBody>
          <a:bodyPr wrap="square" rtlCol="0">
            <a:spAutoFit/>
          </a:bodyPr>
          <a:lstStyle/>
          <a:p>
            <a:r>
              <a:rPr lang="en-US" dirty="0">
                <a:hlinkClick r:id="rId2"/>
              </a:rPr>
              <a:t>▶ View flyer HERE.</a:t>
            </a:r>
            <a:endParaRPr lang="en-US" dirty="0"/>
          </a:p>
        </p:txBody>
      </p:sp>
      <p:pic>
        <p:nvPicPr>
          <p:cNvPr id="11" name="Picture 10" descr="A flyer with text and images&#10;&#10;Description automatically generated">
            <a:extLst>
              <a:ext uri="{FF2B5EF4-FFF2-40B4-BE49-F238E27FC236}">
                <a16:creationId xmlns:a16="http://schemas.microsoft.com/office/drawing/2014/main" id="{BF99F48D-502C-FB0A-4F03-8A7433A88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86440">
            <a:off x="5687356" y="467885"/>
            <a:ext cx="4576269" cy="5922229"/>
          </a:xfrm>
          <a:prstGeom prst="rect">
            <a:avLst/>
          </a:prstGeom>
          <a:ln>
            <a:solidFill>
              <a:schemeClr val="tx1"/>
            </a:solidFill>
          </a:ln>
        </p:spPr>
      </p:pic>
      <p:grpSp>
        <p:nvGrpSpPr>
          <p:cNvPr id="16" name="Group 15">
            <a:extLst>
              <a:ext uri="{FF2B5EF4-FFF2-40B4-BE49-F238E27FC236}">
                <a16:creationId xmlns:a16="http://schemas.microsoft.com/office/drawing/2014/main" id="{B6C8479B-AA3D-4690-0FD4-63130F426ADD}"/>
              </a:ext>
            </a:extLst>
          </p:cNvPr>
          <p:cNvGrpSpPr/>
          <p:nvPr/>
        </p:nvGrpSpPr>
        <p:grpSpPr>
          <a:xfrm>
            <a:off x="0" y="6492240"/>
            <a:ext cx="12192000" cy="365760"/>
            <a:chOff x="0" y="6150114"/>
            <a:chExt cx="12192000" cy="707886"/>
          </a:xfrm>
          <a:solidFill>
            <a:schemeClr val="accent6">
              <a:lumMod val="20000"/>
              <a:lumOff val="80000"/>
            </a:schemeClr>
          </a:solidFill>
        </p:grpSpPr>
        <p:sp>
          <p:nvSpPr>
            <p:cNvPr id="17" name="Rectangle 16">
              <a:extLst>
                <a:ext uri="{FF2B5EF4-FFF2-40B4-BE49-F238E27FC236}">
                  <a16:creationId xmlns:a16="http://schemas.microsoft.com/office/drawing/2014/main" id="{583CB1AC-1FC7-12C4-B679-88C9DAB462F6}"/>
                </a:ext>
              </a:extLst>
            </p:cNvPr>
            <p:cNvSpPr/>
            <p:nvPr/>
          </p:nvSpPr>
          <p:spPr>
            <a:xfrm>
              <a:off x="0" y="6150114"/>
              <a:ext cx="12192000" cy="707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E8D630-9549-32F5-E5C4-ADAAE3A5B7D6}"/>
                </a:ext>
              </a:extLst>
            </p:cNvPr>
            <p:cNvSpPr txBox="1"/>
            <p:nvPr/>
          </p:nvSpPr>
          <p:spPr>
            <a:xfrm>
              <a:off x="510699" y="6150114"/>
              <a:ext cx="11083975" cy="707886"/>
            </a:xfrm>
            <a:prstGeom prst="rect">
              <a:avLst/>
            </a:prstGeom>
            <a:grpFill/>
          </p:spPr>
          <p:txBody>
            <a:bodyPr wrap="square" rtlCol="0" anchor="ctr" anchorCtr="0">
              <a:noAutofit/>
            </a:bodyPr>
            <a:lstStyle/>
            <a:p>
              <a:r>
                <a:rPr lang="en-US" sz="1200" dirty="0">
                  <a:solidFill>
                    <a:srgbClr val="16406D"/>
                  </a:solidFill>
                </a:rPr>
                <a:t>REACH Committee Meeting | November 2024</a:t>
              </a:r>
            </a:p>
          </p:txBody>
        </p:sp>
      </p:grpSp>
    </p:spTree>
    <p:extLst>
      <p:ext uri="{BB962C8B-B14F-4D97-AF65-F5344CB8AC3E}">
        <p14:creationId xmlns:p14="http://schemas.microsoft.com/office/powerpoint/2010/main" val="273543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2A658-A5CF-2269-7FFA-EC4F6F83442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9CBC648-A79F-8B8B-F9B2-68DA43BC3641}"/>
              </a:ext>
            </a:extLst>
          </p:cNvPr>
          <p:cNvSpPr/>
          <p:nvPr/>
        </p:nvSpPr>
        <p:spPr>
          <a:xfrm>
            <a:off x="0" y="0"/>
            <a:ext cx="12192000" cy="880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5E5F484-6C4A-5800-43B0-939A9F99AFC4}"/>
              </a:ext>
            </a:extLst>
          </p:cNvPr>
          <p:cNvSpPr txBox="1">
            <a:spLocks/>
          </p:cNvSpPr>
          <p:nvPr/>
        </p:nvSpPr>
        <p:spPr>
          <a:xfrm>
            <a:off x="452488" y="109031"/>
            <a:ext cx="11236750"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50800" dist="38100" dir="18900000" algn="bl" rotWithShape="0">
                    <a:prstClr val="black">
                      <a:alpha val="40000"/>
                    </a:prstClr>
                  </a:outerShdw>
                </a:effectLst>
              </a:rPr>
              <a:t>Review of CYDC/Detention Bed Cap </a:t>
            </a:r>
          </a:p>
        </p:txBody>
      </p:sp>
      <p:sp>
        <p:nvSpPr>
          <p:cNvPr id="14" name="TextBox 13">
            <a:extLst>
              <a:ext uri="{FF2B5EF4-FFF2-40B4-BE49-F238E27FC236}">
                <a16:creationId xmlns:a16="http://schemas.microsoft.com/office/drawing/2014/main" id="{456AF463-2239-A0B8-8D0C-284DC5CF7557}"/>
              </a:ext>
            </a:extLst>
          </p:cNvPr>
          <p:cNvSpPr txBox="1"/>
          <p:nvPr/>
        </p:nvSpPr>
        <p:spPr>
          <a:xfrm>
            <a:off x="0" y="1526728"/>
            <a:ext cx="6330974" cy="400110"/>
          </a:xfrm>
          <a:prstGeom prst="rect">
            <a:avLst/>
          </a:prstGeom>
          <a:noFill/>
        </p:spPr>
        <p:txBody>
          <a:bodyPr wrap="square" rtlCol="0">
            <a:spAutoFit/>
          </a:bodyPr>
          <a:lstStyle/>
          <a:p>
            <a:pPr lvl="1"/>
            <a:r>
              <a:rPr lang="en-US" sz="2000" b="1" dirty="0"/>
              <a:t>Review of CYDC/Detention Bed Cap </a:t>
            </a:r>
          </a:p>
        </p:txBody>
      </p:sp>
      <p:pic>
        <p:nvPicPr>
          <p:cNvPr id="15" name="Picture 14">
            <a:extLst>
              <a:ext uri="{FF2B5EF4-FFF2-40B4-BE49-F238E27FC236}">
                <a16:creationId xmlns:a16="http://schemas.microsoft.com/office/drawing/2014/main" id="{3B2264D2-A519-B34C-07E2-3E9F65394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651" y="8193562"/>
            <a:ext cx="1575932" cy="381691"/>
          </a:xfrm>
          <a:prstGeom prst="rect">
            <a:avLst/>
          </a:prstGeom>
        </p:spPr>
      </p:pic>
      <p:sp>
        <p:nvSpPr>
          <p:cNvPr id="17" name="TextBox 16">
            <a:extLst>
              <a:ext uri="{FF2B5EF4-FFF2-40B4-BE49-F238E27FC236}">
                <a16:creationId xmlns:a16="http://schemas.microsoft.com/office/drawing/2014/main" id="{1EBB033E-BD84-90FF-5853-005223813511}"/>
              </a:ext>
            </a:extLst>
          </p:cNvPr>
          <p:cNvSpPr txBox="1"/>
          <p:nvPr/>
        </p:nvSpPr>
        <p:spPr>
          <a:xfrm>
            <a:off x="601997" y="2105561"/>
            <a:ext cx="4497904" cy="707886"/>
          </a:xfrm>
          <a:prstGeom prst="rect">
            <a:avLst/>
          </a:prstGeom>
          <a:noFill/>
        </p:spPr>
        <p:txBody>
          <a:bodyPr wrap="square" rtlCol="0">
            <a:spAutoFit/>
          </a:bodyPr>
          <a:lstStyle/>
          <a:p>
            <a:pPr marL="800100" lvl="1" indent="-342900">
              <a:buFont typeface="Wingdings" panose="05000000000000000000" pitchFamily="2" charset="2"/>
              <a:buChar char="§"/>
            </a:pPr>
            <a:r>
              <a:rPr lang="en-US" sz="2000" dirty="0"/>
              <a:t>Updates presented by Andy </a:t>
            </a:r>
            <a:r>
              <a:rPr lang="en-US" sz="2000" dirty="0" err="1"/>
              <a:t>Prehm</a:t>
            </a:r>
            <a:r>
              <a:rPr lang="en-US" sz="2000" dirty="0"/>
              <a:t> and Al Estrada </a:t>
            </a:r>
          </a:p>
        </p:txBody>
      </p:sp>
      <p:sp>
        <p:nvSpPr>
          <p:cNvPr id="19" name="Rectangle 18">
            <a:extLst>
              <a:ext uri="{FF2B5EF4-FFF2-40B4-BE49-F238E27FC236}">
                <a16:creationId xmlns:a16="http://schemas.microsoft.com/office/drawing/2014/main" id="{7EF5EC54-30F1-249A-AD52-43E97F3A1092}"/>
              </a:ext>
            </a:extLst>
          </p:cNvPr>
          <p:cNvSpPr/>
          <p:nvPr/>
        </p:nvSpPr>
        <p:spPr>
          <a:xfrm>
            <a:off x="7616858" y="880843"/>
            <a:ext cx="4575142" cy="5611397"/>
          </a:xfrm>
          <a:prstGeom prst="rect">
            <a:avLst/>
          </a:prstGeom>
          <a:solidFill>
            <a:srgbClr val="FBEF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TextBox 19">
            <a:extLst>
              <a:ext uri="{FF2B5EF4-FFF2-40B4-BE49-F238E27FC236}">
                <a16:creationId xmlns:a16="http://schemas.microsoft.com/office/drawing/2014/main" id="{96484006-FBB4-5C3B-BD55-FBA51FB68D25}"/>
              </a:ext>
            </a:extLst>
          </p:cNvPr>
          <p:cNvSpPr txBox="1"/>
          <p:nvPr/>
        </p:nvSpPr>
        <p:spPr>
          <a:xfrm>
            <a:off x="8051327" y="1320730"/>
            <a:ext cx="4043677" cy="4216539"/>
          </a:xfrm>
          <a:prstGeom prst="rect">
            <a:avLst/>
          </a:prstGeom>
          <a:noFill/>
        </p:spPr>
        <p:txBody>
          <a:bodyPr wrap="square" rtlCol="0">
            <a:spAutoFit/>
          </a:bodyPr>
          <a:lstStyle/>
          <a:p>
            <a:r>
              <a:rPr lang="en-US" b="1" dirty="0">
                <a:solidFill>
                  <a:srgbClr val="16406D"/>
                </a:solidFill>
                <a:latin typeface="+mj-lt"/>
              </a:rPr>
              <a:t>El Paso County CMP</a:t>
            </a:r>
          </a:p>
          <a:p>
            <a:endParaRPr lang="en-US" sz="1400" b="1" dirty="0">
              <a:solidFill>
                <a:srgbClr val="16406D"/>
              </a:solidFill>
            </a:endParaRPr>
          </a:p>
          <a:p>
            <a:r>
              <a:rPr lang="en-US" sz="1400" b="1" dirty="0">
                <a:solidFill>
                  <a:srgbClr val="16406D"/>
                </a:solidFill>
              </a:rPr>
              <a:t>FY24-25 MOU Partners</a:t>
            </a:r>
          </a:p>
          <a:p>
            <a:pPr algn="ctr"/>
            <a:endParaRPr lang="en-US" sz="1400" b="1" dirty="0">
              <a:solidFill>
                <a:srgbClr val="16406D"/>
              </a:solidFill>
            </a:endParaRPr>
          </a:p>
          <a:p>
            <a:pPr marL="126206" indent="-126206">
              <a:buFont typeface="Arial" panose="020B0604020202020204" pitchFamily="34" charset="0"/>
              <a:buChar char="•"/>
            </a:pPr>
            <a:r>
              <a:rPr lang="en-US" sz="1400" dirty="0">
                <a:solidFill>
                  <a:srgbClr val="16406D"/>
                </a:solidFill>
              </a:rPr>
              <a:t>EPC DHS</a:t>
            </a:r>
          </a:p>
          <a:p>
            <a:pPr marL="126206" indent="-126206">
              <a:buFont typeface="Arial" panose="020B0604020202020204" pitchFamily="34" charset="0"/>
              <a:buChar char="•"/>
            </a:pPr>
            <a:r>
              <a:rPr lang="en-US" sz="1400" dirty="0">
                <a:solidFill>
                  <a:srgbClr val="16406D"/>
                </a:solidFill>
              </a:rPr>
              <a:t>4</a:t>
            </a:r>
            <a:r>
              <a:rPr lang="en-US" sz="1400" baseline="30000" dirty="0">
                <a:solidFill>
                  <a:srgbClr val="16406D"/>
                </a:solidFill>
              </a:rPr>
              <a:t>th</a:t>
            </a:r>
            <a:r>
              <a:rPr lang="en-US" sz="1400" dirty="0">
                <a:solidFill>
                  <a:srgbClr val="16406D"/>
                </a:solidFill>
              </a:rPr>
              <a:t> JD Probation</a:t>
            </a:r>
          </a:p>
          <a:p>
            <a:pPr marL="126206" indent="-126206">
              <a:buFont typeface="Arial" panose="020B0604020202020204" pitchFamily="34" charset="0"/>
              <a:buChar char="•"/>
            </a:pPr>
            <a:r>
              <a:rPr lang="en-US" sz="1400" dirty="0">
                <a:solidFill>
                  <a:srgbClr val="16406D"/>
                </a:solidFill>
              </a:rPr>
              <a:t>4</a:t>
            </a:r>
            <a:r>
              <a:rPr lang="en-US" sz="1400" baseline="30000" dirty="0">
                <a:solidFill>
                  <a:srgbClr val="16406D"/>
                </a:solidFill>
              </a:rPr>
              <a:t>th</a:t>
            </a:r>
            <a:r>
              <a:rPr lang="en-US" sz="1400" dirty="0">
                <a:solidFill>
                  <a:srgbClr val="16406D"/>
                </a:solidFill>
              </a:rPr>
              <a:t> JD District Court</a:t>
            </a:r>
          </a:p>
          <a:p>
            <a:pPr marL="126206" indent="-126206">
              <a:buFont typeface="Arial" panose="020B0604020202020204" pitchFamily="34" charset="0"/>
              <a:buChar char="•"/>
            </a:pPr>
            <a:r>
              <a:rPr lang="en-US" sz="1400" dirty="0">
                <a:solidFill>
                  <a:srgbClr val="16406D"/>
                </a:solidFill>
              </a:rPr>
              <a:t>El Paso County Public Health</a:t>
            </a:r>
          </a:p>
          <a:p>
            <a:pPr marL="126206" indent="-126206">
              <a:buFont typeface="Arial" panose="020B0604020202020204" pitchFamily="34" charset="0"/>
              <a:buChar char="•"/>
            </a:pPr>
            <a:r>
              <a:rPr lang="en-US" sz="1400" dirty="0">
                <a:solidFill>
                  <a:srgbClr val="16406D"/>
                </a:solidFill>
              </a:rPr>
              <a:t>Colorado Springs School District 11</a:t>
            </a:r>
          </a:p>
          <a:p>
            <a:pPr marL="126206" indent="-126206">
              <a:buFont typeface="Arial" panose="020B0604020202020204" pitchFamily="34" charset="0"/>
              <a:buChar char="•"/>
            </a:pPr>
            <a:r>
              <a:rPr lang="en-US" sz="1400" dirty="0">
                <a:solidFill>
                  <a:srgbClr val="16406D"/>
                </a:solidFill>
              </a:rPr>
              <a:t>Diversus Health Mental Health</a:t>
            </a:r>
          </a:p>
          <a:p>
            <a:pPr marL="126206" indent="-126206">
              <a:buFont typeface="Arial" panose="020B0604020202020204" pitchFamily="34" charset="0"/>
              <a:buChar char="•"/>
            </a:pPr>
            <a:r>
              <a:rPr lang="en-US" sz="1400" dirty="0">
                <a:solidFill>
                  <a:srgbClr val="16406D"/>
                </a:solidFill>
              </a:rPr>
              <a:t>Diversus Health Alcohol &amp; Drug Treatment</a:t>
            </a:r>
          </a:p>
          <a:p>
            <a:pPr marL="126206" indent="-126206">
              <a:buFont typeface="Arial" panose="020B0604020202020204" pitchFamily="34" charset="0"/>
              <a:buChar char="•"/>
            </a:pPr>
            <a:r>
              <a:rPr lang="en-US" sz="1400" dirty="0">
                <a:solidFill>
                  <a:srgbClr val="16406D"/>
                </a:solidFill>
              </a:rPr>
              <a:t>Colorado Community Health Alliance</a:t>
            </a:r>
          </a:p>
          <a:p>
            <a:pPr marL="126206" indent="-126206">
              <a:buFont typeface="Arial" panose="020B0604020202020204" pitchFamily="34" charset="0"/>
              <a:buChar char="•"/>
            </a:pPr>
            <a:r>
              <a:rPr lang="en-US" sz="1400" dirty="0">
                <a:solidFill>
                  <a:srgbClr val="16406D"/>
                </a:solidFill>
              </a:rPr>
              <a:t>Division of Youth Services</a:t>
            </a:r>
          </a:p>
          <a:p>
            <a:pPr marL="126206" indent="-126206">
              <a:buFont typeface="Arial" panose="020B0604020202020204" pitchFamily="34" charset="0"/>
              <a:buChar char="•"/>
            </a:pPr>
            <a:r>
              <a:rPr lang="en-US" sz="1400" dirty="0">
                <a:solidFill>
                  <a:srgbClr val="16406D"/>
                </a:solidFill>
              </a:rPr>
              <a:t>TESSA</a:t>
            </a:r>
          </a:p>
          <a:p>
            <a:pPr marL="126206" indent="-126206">
              <a:buFont typeface="Arial" panose="020B0604020202020204" pitchFamily="34" charset="0"/>
              <a:buChar char="•"/>
            </a:pPr>
            <a:r>
              <a:rPr lang="en-US" sz="1400" dirty="0">
                <a:solidFill>
                  <a:srgbClr val="16406D"/>
                </a:solidFill>
              </a:rPr>
              <a:t>CASA </a:t>
            </a:r>
          </a:p>
          <a:p>
            <a:pPr marL="126206" indent="-126206">
              <a:buFont typeface="Arial" panose="020B0604020202020204" pitchFamily="34" charset="0"/>
              <a:buChar char="•"/>
            </a:pPr>
            <a:r>
              <a:rPr lang="en-US" sz="1400" dirty="0">
                <a:solidFill>
                  <a:srgbClr val="16406D"/>
                </a:solidFill>
              </a:rPr>
              <a:t>Joint Initiatives </a:t>
            </a:r>
          </a:p>
          <a:p>
            <a:pPr marL="126206" indent="-126206">
              <a:buFont typeface="Arial" panose="020B0604020202020204" pitchFamily="34" charset="0"/>
              <a:buChar char="•"/>
            </a:pPr>
            <a:r>
              <a:rPr lang="en-US" sz="1400" dirty="0">
                <a:solidFill>
                  <a:srgbClr val="16406D"/>
                </a:solidFill>
              </a:rPr>
              <a:t>Family Member – Sandra </a:t>
            </a:r>
            <a:r>
              <a:rPr lang="en-US" sz="1400" dirty="0" err="1">
                <a:solidFill>
                  <a:srgbClr val="16406D"/>
                </a:solidFill>
              </a:rPr>
              <a:t>Kwesell</a:t>
            </a:r>
            <a:r>
              <a:rPr lang="en-US" sz="1400" dirty="0">
                <a:solidFill>
                  <a:srgbClr val="16406D"/>
                </a:solidFill>
              </a:rPr>
              <a:t> </a:t>
            </a:r>
          </a:p>
          <a:p>
            <a:pPr algn="ctr"/>
            <a:endParaRPr lang="en-US" sz="1200" dirty="0"/>
          </a:p>
        </p:txBody>
      </p:sp>
      <p:grpSp>
        <p:nvGrpSpPr>
          <p:cNvPr id="22" name="Group 21">
            <a:extLst>
              <a:ext uri="{FF2B5EF4-FFF2-40B4-BE49-F238E27FC236}">
                <a16:creationId xmlns:a16="http://schemas.microsoft.com/office/drawing/2014/main" id="{337226C1-C38A-2392-1241-708F51F01D8C}"/>
              </a:ext>
            </a:extLst>
          </p:cNvPr>
          <p:cNvGrpSpPr/>
          <p:nvPr/>
        </p:nvGrpSpPr>
        <p:grpSpPr>
          <a:xfrm>
            <a:off x="0" y="6492240"/>
            <a:ext cx="12192000" cy="365760"/>
            <a:chOff x="0" y="6150114"/>
            <a:chExt cx="12192000" cy="707886"/>
          </a:xfrm>
          <a:solidFill>
            <a:schemeClr val="accent6">
              <a:lumMod val="20000"/>
              <a:lumOff val="80000"/>
            </a:schemeClr>
          </a:solidFill>
        </p:grpSpPr>
        <p:sp>
          <p:nvSpPr>
            <p:cNvPr id="23" name="Rectangle 22">
              <a:extLst>
                <a:ext uri="{FF2B5EF4-FFF2-40B4-BE49-F238E27FC236}">
                  <a16:creationId xmlns:a16="http://schemas.microsoft.com/office/drawing/2014/main" id="{6936600E-C4B1-D1D7-0059-5C5F9CDA767E}"/>
                </a:ext>
              </a:extLst>
            </p:cNvPr>
            <p:cNvSpPr/>
            <p:nvPr/>
          </p:nvSpPr>
          <p:spPr>
            <a:xfrm>
              <a:off x="0" y="6150114"/>
              <a:ext cx="12192000" cy="707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C9428F3-EB0B-E270-D0E2-8E491C6BE996}"/>
                </a:ext>
              </a:extLst>
            </p:cNvPr>
            <p:cNvSpPr txBox="1"/>
            <p:nvPr/>
          </p:nvSpPr>
          <p:spPr>
            <a:xfrm>
              <a:off x="510699" y="6150114"/>
              <a:ext cx="11083975" cy="707886"/>
            </a:xfrm>
            <a:prstGeom prst="rect">
              <a:avLst/>
            </a:prstGeom>
            <a:grpFill/>
          </p:spPr>
          <p:txBody>
            <a:bodyPr wrap="square" rtlCol="0" anchor="ctr" anchorCtr="0">
              <a:noAutofit/>
            </a:bodyPr>
            <a:lstStyle/>
            <a:p>
              <a:r>
                <a:rPr lang="en-US" sz="1200" dirty="0">
                  <a:solidFill>
                    <a:srgbClr val="16406D"/>
                  </a:solidFill>
                </a:rPr>
                <a:t>REACH Committee Meeting | November 2024</a:t>
              </a:r>
            </a:p>
          </p:txBody>
        </p:sp>
      </p:grpSp>
    </p:spTree>
    <p:extLst>
      <p:ext uri="{BB962C8B-B14F-4D97-AF65-F5344CB8AC3E}">
        <p14:creationId xmlns:p14="http://schemas.microsoft.com/office/powerpoint/2010/main" val="1655204608"/>
      </p:ext>
    </p:extLst>
  </p:cSld>
  <p:clrMapOvr>
    <a:masterClrMapping/>
  </p:clrMapOvr>
</p:sld>
</file>

<file path=ppt/theme/theme1.xml><?xml version="1.0" encoding="utf-8"?>
<a:theme xmlns:a="http://schemas.openxmlformats.org/drawingml/2006/main" name="Office Theme">
  <a:themeElements>
    <a:clrScheme name="JI Branding 2022">
      <a:dk1>
        <a:srgbClr val="16406D"/>
      </a:dk1>
      <a:lt1>
        <a:sysClr val="window" lastClr="FFFFFF"/>
      </a:lt1>
      <a:dk2>
        <a:srgbClr val="16406D"/>
      </a:dk2>
      <a:lt2>
        <a:srgbClr val="FFFFFF"/>
      </a:lt2>
      <a:accent1>
        <a:srgbClr val="16406D"/>
      </a:accent1>
      <a:accent2>
        <a:srgbClr val="8F1923"/>
      </a:accent2>
      <a:accent3>
        <a:srgbClr val="309A9F"/>
      </a:accent3>
      <a:accent4>
        <a:srgbClr val="678339"/>
      </a:accent4>
      <a:accent5>
        <a:srgbClr val="DB7F29"/>
      </a:accent5>
      <a:accent6>
        <a:srgbClr val="A5B0D8"/>
      </a:accent6>
      <a:hlink>
        <a:srgbClr val="16406D"/>
      </a:hlink>
      <a:folHlink>
        <a:srgbClr val="16406D"/>
      </a:folHlink>
    </a:clrScheme>
    <a:fontScheme name="JI Theme">
      <a:majorFont>
        <a:latin typeface="Trebuchet MS"/>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0fe9234-e52e-4b97-ae12-77557f0e9564">
      <UserInfo>
        <DisplayName>Dana Scarbrough</DisplayName>
        <AccountId>17</AccountId>
        <AccountType/>
      </UserInfo>
      <UserInfo>
        <DisplayName>Kelly Hurtado</DisplayName>
        <AccountId>42</AccountId>
        <AccountType/>
      </UserInfo>
    </SharedWithUsers>
    <lcf76f155ced4ddcb4097134ff3c332f xmlns="52562bd0-0489-4c5b-b1fe-c3970a4d8d6c">
      <Terms xmlns="http://schemas.microsoft.com/office/infopath/2007/PartnerControls"/>
    </lcf76f155ced4ddcb4097134ff3c332f>
    <TaxCatchAll xmlns="50fe9234-e52e-4b97-ae12-77557f0e95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FC6EA7CDF6BD42B3F783B0B7B04238" ma:contentTypeVersion="18" ma:contentTypeDescription="Create a new document." ma:contentTypeScope="" ma:versionID="753f79355c8609409a5b350b069f4364">
  <xsd:schema xmlns:xsd="http://www.w3.org/2001/XMLSchema" xmlns:xs="http://www.w3.org/2001/XMLSchema" xmlns:p="http://schemas.microsoft.com/office/2006/metadata/properties" xmlns:ns2="52562bd0-0489-4c5b-b1fe-c3970a4d8d6c" xmlns:ns3="50fe9234-e52e-4b97-ae12-77557f0e9564" targetNamespace="http://schemas.microsoft.com/office/2006/metadata/properties" ma:root="true" ma:fieldsID="9ab85592aaa52f0e82b6d64524b9d0d3" ns2:_="" ns3:_="">
    <xsd:import namespace="52562bd0-0489-4c5b-b1fe-c3970a4d8d6c"/>
    <xsd:import namespace="50fe9234-e52e-4b97-ae12-77557f0e95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62bd0-0489-4c5b-b1fe-c3970a4d8d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cbfd26-1a5b-4b3f-abb4-10fa609d4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fe9234-e52e-4b97-ae12-77557f0e956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a57099-d5cf-4313-90e5-4a20d0353481}" ma:internalName="TaxCatchAll" ma:showField="CatchAllData" ma:web="50fe9234-e52e-4b97-ae12-77557f0e95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38AB56-BE8E-4A98-9B11-39A095218346}">
  <ds:schemaRefs>
    <ds:schemaRef ds:uri="http://schemas.microsoft.com/sharepoint/v3/contenttype/forms"/>
  </ds:schemaRefs>
</ds:datastoreItem>
</file>

<file path=customXml/itemProps2.xml><?xml version="1.0" encoding="utf-8"?>
<ds:datastoreItem xmlns:ds="http://schemas.openxmlformats.org/officeDocument/2006/customXml" ds:itemID="{92E46057-9695-49C7-AAA4-B33C03B25EB0}">
  <ds:schemaRefs>
    <ds:schemaRef ds:uri="http://schemas.microsoft.com/office/2006/documentManagement/types"/>
    <ds:schemaRef ds:uri="http://www.w3.org/XML/1998/namespace"/>
    <ds:schemaRef ds:uri="http://purl.org/dc/terms/"/>
    <ds:schemaRef ds:uri="b08061be-ff00-4be0-a0a5-edce25379089"/>
    <ds:schemaRef ds:uri="http://purl.org/dc/elements/1.1/"/>
    <ds:schemaRef ds:uri="http://schemas.microsoft.com/office/infopath/2007/PartnerControls"/>
    <ds:schemaRef ds:uri="http://purl.org/dc/dcmitype/"/>
    <ds:schemaRef ds:uri="http://schemas.openxmlformats.org/package/2006/metadata/core-properties"/>
    <ds:schemaRef ds:uri="987ac0cd-19ec-45f2-846b-7804185a01a2"/>
    <ds:schemaRef ds:uri="http://schemas.microsoft.com/office/2006/metadata/properties"/>
    <ds:schemaRef ds:uri="50fe9234-e52e-4b97-ae12-77557f0e9564"/>
    <ds:schemaRef ds:uri="52562bd0-0489-4c5b-b1fe-c3970a4d8d6c"/>
  </ds:schemaRefs>
</ds:datastoreItem>
</file>

<file path=customXml/itemProps3.xml><?xml version="1.0" encoding="utf-8"?>
<ds:datastoreItem xmlns:ds="http://schemas.openxmlformats.org/officeDocument/2006/customXml" ds:itemID="{71714D5E-7299-4D34-82EC-B8AAC53754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562bd0-0489-4c5b-b1fe-c3970a4d8d6c"/>
    <ds:schemaRef ds:uri="50fe9234-e52e-4b97-ae12-77557f0e9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486</TotalTime>
  <Words>972</Words>
  <Application>Microsoft Office PowerPoint</Application>
  <PresentationFormat>Widescreen</PresentationFormat>
  <Paragraphs>167</Paragraphs>
  <Slides>14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Avenir Next LT Pro</vt:lpstr>
      <vt:lpstr>Calibri</vt:lpstr>
      <vt:lpstr>Times New Roman</vt:lpstr>
      <vt:lpstr>Trebuchet MS</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McKibben</dc:creator>
  <cp:lastModifiedBy>Angela McKibben</cp:lastModifiedBy>
  <cp:revision>9</cp:revision>
  <cp:lastPrinted>2023-03-14T18:58:13Z</cp:lastPrinted>
  <dcterms:created xsi:type="dcterms:W3CDTF">2021-10-26T16:17:51Z</dcterms:created>
  <dcterms:modified xsi:type="dcterms:W3CDTF">2024-11-12T19:34:34Z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0x01010091FC6EA7CDF6BD42B3F783B0B7B04238</vt:lpwstr>
  </property>
  <property fmtid="{D5CDD505-2E9C-101B-9397-08002B2CF9AE}" pid="3" name="MediaServiceImageTags">
    <vt:lpwstr/>
  </property>
</Properties>
</file>