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695" r:id="rId3"/>
    <p:sldMasterId id="2147483696" r:id="rId4"/>
    <p:sldMasterId id="2147483697"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embeddedFontLst>
    <p:embeddedFont>
      <p:font typeface="Anton" pitchFamily="2" charset="77"/>
      <p:regular r:id="rId33"/>
    </p:embeddedFont>
    <p:embeddedFont>
      <p:font typeface="Calibri" panose="020F050202020403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ontserrat" pitchFamily="2" charset="77"/>
      <p:regular r:id="rId42"/>
      <p:bold r:id="rId43"/>
      <p:italic r:id="rId44"/>
      <p:boldItalic r:id="rId45"/>
    </p:embeddedFont>
    <p:embeddedFont>
      <p:font typeface="Montserrat Light" panose="020F0302020204030204" pitchFamily="34" charset="0"/>
      <p:regular r:id="rId46"/>
      <p:bold r:id="rId47"/>
      <p:italic r:id="rId48"/>
      <p:boldItalic r:id="rId49"/>
    </p:embeddedFont>
    <p:embeddedFont>
      <p:font typeface="Montserrat SemiBold" panose="020F0502020204030204" pitchFamily="34" charset="0"/>
      <p:regular r:id="rId50"/>
      <p:bold r:id="rId51"/>
      <p:italic r:id="rId52"/>
      <p:boldItalic r:id="rId53"/>
    </p:embeddedFont>
    <p:embeddedFont>
      <p:font typeface="Quicksand Medium" pitchFamily="2" charset="77"/>
      <p:regular r:id="rId54"/>
      <p:bold r:id="rId55"/>
    </p:embeddedFont>
    <p:embeddedFont>
      <p:font typeface="Roboto" panose="02000000000000000000"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
      <p:font typeface="Trebuchet MS" panose="020B0703020202090204" pitchFamily="34" charset="0"/>
      <p:regular r:id="rId64"/>
      <p:bold r:id="rId65"/>
      <p: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font" Target="fonts/font34.fntdata"/><Relationship Id="rId5" Type="http://schemas.openxmlformats.org/officeDocument/2006/relationships/slideMaster" Target="slideMasters/slideMaster5.xml"/><Relationship Id="rId61" Type="http://schemas.openxmlformats.org/officeDocument/2006/relationships/font" Target="fonts/font29.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font" Target="fonts/font33.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311d318fc7_0_14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Tamara</a:t>
            </a:r>
            <a:endParaRPr/>
          </a:p>
        </p:txBody>
      </p:sp>
      <p:sp>
        <p:nvSpPr>
          <p:cNvPr id="311" name="Google Shape;311;g2311d318fc7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311d1ed47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444" name="Google Shape;444;g2311d1ed47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311d318fc7_0_1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471" name="Google Shape;471;g2311d318fc7_0_1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311d318fc7_0_25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483" name="Google Shape;483;g2311d318fc7_0_2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311d318fc7_0_16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496" name="Google Shape;496;g2311d318fc7_0_1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311d318fc7_0_16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505" name="Google Shape;505;g2311d318fc7_0_16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311d318fc7_0_15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518" name="Google Shape;518;g2311d318fc7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8eb413e5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p:txBody>
      </p:sp>
      <p:sp>
        <p:nvSpPr>
          <p:cNvPr id="528" name="Google Shape;528;g258eb413e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311d318fc7_0_16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p:txBody>
      </p:sp>
      <p:sp>
        <p:nvSpPr>
          <p:cNvPr id="538" name="Google Shape;538;g2311d318fc7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58eb413e54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a:p>
            <a:pPr marL="0" lvl="0" indent="0" algn="l" rtl="0">
              <a:spcBef>
                <a:spcPts val="0"/>
              </a:spcBef>
              <a:spcAft>
                <a:spcPts val="0"/>
              </a:spcAft>
              <a:buNone/>
            </a:pPr>
            <a:endParaRPr/>
          </a:p>
        </p:txBody>
      </p:sp>
      <p:sp>
        <p:nvSpPr>
          <p:cNvPr id="547" name="Google Shape;547;g258eb413e54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313cf914af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a:p>
            <a:pPr marL="0" lvl="0" indent="0" algn="l" rtl="0">
              <a:spcBef>
                <a:spcPts val="0"/>
              </a:spcBef>
              <a:spcAft>
                <a:spcPts val="0"/>
              </a:spcAft>
              <a:buNone/>
            </a:pPr>
            <a:endParaRPr/>
          </a:p>
        </p:txBody>
      </p:sp>
      <p:sp>
        <p:nvSpPr>
          <p:cNvPr id="559" name="Google Shape;559;g2313cf914a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311d318fc7_0_28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Tamara</a:t>
            </a:r>
            <a:endParaRPr/>
          </a:p>
        </p:txBody>
      </p:sp>
      <p:sp>
        <p:nvSpPr>
          <p:cNvPr id="320" name="Google Shape;320;g2311d318fc7_0_2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58eb413e54_0_3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Danielle</a:t>
            </a:r>
            <a:endParaRPr/>
          </a:p>
        </p:txBody>
      </p:sp>
      <p:sp>
        <p:nvSpPr>
          <p:cNvPr id="586" name="Google Shape;586;g258eb413e54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311d318fc7_0_1750: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311d318fc7_0_17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Danielle</a:t>
            </a:r>
            <a:endParaRPr/>
          </a:p>
        </p:txBody>
      </p:sp>
      <p:sp>
        <p:nvSpPr>
          <p:cNvPr id="597" name="Google Shape;597;g2311d318fc7_0_175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Source Sans Pro"/>
              <a:buNone/>
            </a:pPr>
            <a:fld id="{00000000-1234-1234-1234-123412341234}" type="slidenum">
              <a:rPr lang="en-US" sz="1200" b="0" i="0">
                <a:solidFill>
                  <a:schemeClr val="dk1"/>
                </a:solidFill>
                <a:latin typeface="Source Sans Pro"/>
                <a:ea typeface="Source Sans Pro"/>
                <a:cs typeface="Source Sans Pro"/>
                <a:sym typeface="Source Sans Pro"/>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313cf914af_0_0: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313cf914a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Michelle</a:t>
            </a:r>
            <a:endParaRPr sz="1100">
              <a:latin typeface="Trebuchet MS"/>
              <a:ea typeface="Trebuchet MS"/>
              <a:cs typeface="Trebuchet MS"/>
              <a:sym typeface="Trebuchet MS"/>
            </a:endParaRPr>
          </a:p>
          <a:p>
            <a:pPr marL="0" lvl="0" indent="0" algn="l" rtl="0">
              <a:spcBef>
                <a:spcPts val="0"/>
              </a:spcBef>
              <a:spcAft>
                <a:spcPts val="0"/>
              </a:spcAft>
              <a:buNone/>
            </a:pPr>
            <a:endParaRPr sz="1100">
              <a:latin typeface="Trebuchet MS"/>
              <a:ea typeface="Trebuchet MS"/>
              <a:cs typeface="Trebuchet MS"/>
              <a:sym typeface="Trebuchet MS"/>
            </a:endParaRPr>
          </a:p>
          <a:p>
            <a:pPr marL="457200" lvl="0"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A provider receives a payment they shouldn’t have:</a:t>
            </a:r>
            <a:endParaRPr sz="1100">
              <a:latin typeface="Trebuchet MS"/>
              <a:ea typeface="Trebuchet MS"/>
              <a:cs typeface="Trebuchet MS"/>
              <a:sym typeface="Trebuchet MS"/>
            </a:endParaRPr>
          </a:p>
          <a:p>
            <a:pPr marL="914400" lvl="1"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An absence payment is received by the provider on a day that they were not open to provide care.</a:t>
            </a:r>
            <a:endParaRPr sz="1100">
              <a:latin typeface="Trebuchet MS"/>
              <a:ea typeface="Trebuchet MS"/>
              <a:cs typeface="Trebuchet MS"/>
              <a:sym typeface="Trebuchet MS"/>
            </a:endParaRPr>
          </a:p>
          <a:p>
            <a:pPr marL="1371600" lvl="2"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Providers have to be open to receive payment. The exception to this would be if the county reimbursed a provider for holidays.</a:t>
            </a:r>
            <a:endParaRPr sz="1100">
              <a:latin typeface="Trebuchet MS"/>
              <a:ea typeface="Trebuchet MS"/>
              <a:cs typeface="Trebuchet MS"/>
              <a:sym typeface="Trebuchet MS"/>
            </a:endParaRPr>
          </a:p>
          <a:p>
            <a:pPr marL="914400" lvl="1"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Provider received a for a child that was authorized for CCCAP care at their location but the provider had not enrolled the child and they were not attending.</a:t>
            </a:r>
            <a:endParaRPr sz="1100">
              <a:latin typeface="Trebuchet MS"/>
              <a:ea typeface="Trebuchet MS"/>
              <a:cs typeface="Trebuchet MS"/>
              <a:sym typeface="Trebuchet MS"/>
            </a:endParaRPr>
          </a:p>
          <a:p>
            <a:pPr marL="1371600" lvl="2"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There are systems in place to help prevent this from happening but it is still critical that providers notify a county if a child is authorized to attend but they have not enrolled the child.</a:t>
            </a:r>
            <a:endParaRPr sz="1100">
              <a:latin typeface="Trebuchet MS"/>
              <a:ea typeface="Trebuchet MS"/>
              <a:cs typeface="Trebuchet MS"/>
              <a:sym typeface="Trebuchet MS"/>
            </a:endParaRPr>
          </a:p>
          <a:p>
            <a:pPr marL="457200" lvl="0"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Fraudulent Activities Occur:</a:t>
            </a:r>
            <a:endParaRPr sz="1100">
              <a:latin typeface="Trebuchet MS"/>
              <a:ea typeface="Trebuchet MS"/>
              <a:cs typeface="Trebuchet MS"/>
              <a:sym typeface="Trebuchet MS"/>
            </a:endParaRPr>
          </a:p>
          <a:p>
            <a:pPr marL="914400" lvl="1"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A provider checks children in and out of care when they are not actually attending.</a:t>
            </a:r>
            <a:endParaRPr sz="1100">
              <a:latin typeface="Trebuchet MS"/>
              <a:ea typeface="Trebuchet MS"/>
              <a:cs typeface="Trebuchet MS"/>
              <a:sym typeface="Trebuchet MS"/>
            </a:endParaRPr>
          </a:p>
          <a:p>
            <a:pPr marL="914400" lvl="1"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A provider uses a parent’s Personal Identification Number (PIN) to enter attendance for children.</a:t>
            </a:r>
            <a:endParaRPr sz="1100">
              <a:latin typeface="Trebuchet MS"/>
              <a:ea typeface="Trebuchet MS"/>
              <a:cs typeface="Trebuchet MS"/>
              <a:sym typeface="Trebuchet MS"/>
            </a:endParaRPr>
          </a:p>
          <a:p>
            <a:pPr marL="1371600" lvl="2" indent="-298450" algn="l" rtl="0">
              <a:spcBef>
                <a:spcPts val="0"/>
              </a:spcBef>
              <a:spcAft>
                <a:spcPts val="0"/>
              </a:spcAft>
              <a:buClr>
                <a:schemeClr val="dk1"/>
              </a:buClr>
              <a:buSzPts val="1100"/>
              <a:buFont typeface="Trebuchet MS"/>
              <a:buChar char="●"/>
            </a:pPr>
            <a:r>
              <a:rPr lang="en-US" sz="1100">
                <a:latin typeface="Trebuchet MS"/>
                <a:ea typeface="Trebuchet MS"/>
                <a:cs typeface="Trebuchet MS"/>
                <a:sym typeface="Trebuchet MS"/>
              </a:rPr>
              <a:t>Providers must not ask families for this information or have them in their possession.</a:t>
            </a:r>
            <a:endParaRPr sz="1100">
              <a:latin typeface="Trebuchet MS"/>
              <a:ea typeface="Trebuchet MS"/>
              <a:cs typeface="Trebuchet MS"/>
              <a:sym typeface="Trebuchet MS"/>
            </a:endParaRPr>
          </a:p>
          <a:p>
            <a:pPr marL="457200" lvl="0" indent="0" algn="l" rtl="0">
              <a:spcBef>
                <a:spcPts val="0"/>
              </a:spcBef>
              <a:spcAft>
                <a:spcPts val="0"/>
              </a:spcAft>
              <a:buNone/>
            </a:pPr>
            <a:endParaRPr sz="1100">
              <a:latin typeface="Trebuchet MS"/>
              <a:ea typeface="Trebuchet MS"/>
              <a:cs typeface="Trebuchet MS"/>
              <a:sym typeface="Trebuchet MS"/>
            </a:endParaRPr>
          </a:p>
        </p:txBody>
      </p:sp>
      <p:sp>
        <p:nvSpPr>
          <p:cNvPr id="626" name="Google Shape;626;g2313cf914af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Source Sans Pro"/>
              <a:buNone/>
            </a:pPr>
            <a:fld id="{00000000-1234-1234-1234-123412341234}" type="slidenum">
              <a:rPr lang="en-US" sz="1200" b="0" i="0">
                <a:solidFill>
                  <a:schemeClr val="dk1"/>
                </a:solidFill>
                <a:latin typeface="Source Sans Pro"/>
                <a:ea typeface="Source Sans Pro"/>
                <a:cs typeface="Source Sans Pro"/>
                <a:sym typeface="Source Sans Pro"/>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58eb413e54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58eb413e54_0_4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p:txBody>
      </p:sp>
      <p:sp>
        <p:nvSpPr>
          <p:cNvPr id="654" name="Google Shape;654;g258eb413e54_0_4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58eb413e54_3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58eb413e54_3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Tamara</a:t>
            </a:r>
            <a:endParaRPr/>
          </a:p>
        </p:txBody>
      </p:sp>
      <p:sp>
        <p:nvSpPr>
          <p:cNvPr id="673" name="Google Shape;673;g258eb413e54_3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5aee6d2c1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Tamara</a:t>
            </a:r>
            <a:endParaRPr/>
          </a:p>
        </p:txBody>
      </p:sp>
      <p:sp>
        <p:nvSpPr>
          <p:cNvPr id="684" name="Google Shape;684;g25aee6d2c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311d318fc7_0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311d318fc7_0_17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Tamara</a:t>
            </a:r>
            <a:endParaRPr/>
          </a:p>
        </p:txBody>
      </p:sp>
      <p:sp>
        <p:nvSpPr>
          <p:cNvPr id="696" name="Google Shape;696;g2311d318fc7_0_17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311d318fc7_0_16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Danielle</a:t>
            </a:r>
            <a:endParaRPr/>
          </a:p>
          <a:p>
            <a:pPr marL="0" lvl="0" indent="0" algn="l" rtl="0">
              <a:spcBef>
                <a:spcPts val="0"/>
              </a:spcBef>
              <a:spcAft>
                <a:spcPts val="0"/>
              </a:spcAft>
              <a:buNone/>
            </a:pPr>
            <a:endParaRPr/>
          </a:p>
          <a:p>
            <a:pPr marL="0" lvl="0" indent="0" algn="l" rtl="0">
              <a:spcBef>
                <a:spcPts val="0"/>
              </a:spcBef>
              <a:spcAft>
                <a:spcPts val="0"/>
              </a:spcAft>
              <a:buNone/>
            </a:pPr>
            <a:r>
              <a:rPr lang="en-US"/>
              <a:t>The mission and purpose is supported by having :</a:t>
            </a:r>
            <a:endParaRPr/>
          </a:p>
          <a:p>
            <a:pPr marL="457200" lvl="0" indent="-317500" algn="l" rtl="0">
              <a:spcBef>
                <a:spcPts val="0"/>
              </a:spcBef>
              <a:spcAft>
                <a:spcPts val="0"/>
              </a:spcAft>
              <a:buSzPts val="1400"/>
              <a:buChar char="●"/>
            </a:pPr>
            <a:r>
              <a:rPr lang="en-US"/>
              <a:t>12-month eligibility and redetermination periods</a:t>
            </a:r>
            <a:endParaRPr/>
          </a:p>
          <a:p>
            <a:pPr marL="457200" lvl="0" indent="-317500" algn="l" rtl="0">
              <a:spcBef>
                <a:spcPts val="0"/>
              </a:spcBef>
              <a:spcAft>
                <a:spcPts val="0"/>
              </a:spcAft>
              <a:buSzPts val="1400"/>
              <a:buChar char="●"/>
            </a:pPr>
            <a:r>
              <a:rPr lang="en-US"/>
              <a:t>Processes to account for irregular fluctuations in earnings </a:t>
            </a:r>
            <a:endParaRPr/>
          </a:p>
          <a:p>
            <a:pPr marL="457200" lvl="0" indent="-317500" algn="l" rtl="0">
              <a:spcBef>
                <a:spcPts val="0"/>
              </a:spcBef>
              <a:spcAft>
                <a:spcPts val="0"/>
              </a:spcAft>
              <a:buSzPts val="1400"/>
              <a:buChar char="●"/>
            </a:pPr>
            <a:r>
              <a:rPr lang="en-US"/>
              <a:t>Policies ensuring that families’ work schedules are not disrupted by program requirements</a:t>
            </a:r>
            <a:endParaRPr/>
          </a:p>
          <a:p>
            <a:pPr marL="457200" lvl="0" indent="-317500" algn="l" rtl="0">
              <a:spcBef>
                <a:spcPts val="0"/>
              </a:spcBef>
              <a:spcAft>
                <a:spcPts val="0"/>
              </a:spcAft>
              <a:buSzPts val="1400"/>
              <a:buChar char="●"/>
            </a:pPr>
            <a:r>
              <a:rPr lang="en-US"/>
              <a:t>Policies to provide for a job search for each instance of non-temporary job loss</a:t>
            </a:r>
            <a:endParaRPr/>
          </a:p>
          <a:p>
            <a:pPr marL="457200" lvl="0" indent="-317500" algn="l" rtl="0">
              <a:spcBef>
                <a:spcPts val="0"/>
              </a:spcBef>
              <a:spcAft>
                <a:spcPts val="0"/>
              </a:spcAft>
              <a:buSzPts val="1400"/>
              <a:buChar char="●"/>
            </a:pPr>
            <a:r>
              <a:rPr lang="en-US"/>
              <a:t>Policies to reduce the cliff effect</a:t>
            </a:r>
            <a:endParaRPr/>
          </a:p>
          <a:p>
            <a:pPr marL="457200" lvl="0" indent="-317500" algn="l" rtl="0">
              <a:spcBef>
                <a:spcPts val="0"/>
              </a:spcBef>
              <a:spcAft>
                <a:spcPts val="0"/>
              </a:spcAft>
              <a:buSzPts val="1400"/>
              <a:buChar char="●"/>
            </a:pPr>
            <a:r>
              <a:rPr lang="en-US"/>
              <a:t>Procedures for the enrollment of families and children experiencing homelessness</a:t>
            </a:r>
            <a:endParaRPr/>
          </a:p>
          <a:p>
            <a:pPr marL="0" lvl="0" indent="0" algn="l" rtl="0">
              <a:spcBef>
                <a:spcPts val="0"/>
              </a:spcBef>
              <a:spcAft>
                <a:spcPts val="0"/>
              </a:spcAft>
              <a:buNone/>
            </a:pPr>
            <a:endParaRPr/>
          </a:p>
        </p:txBody>
      </p:sp>
      <p:sp>
        <p:nvSpPr>
          <p:cNvPr id="330" name="Google Shape;330;g2311d318fc7_0_1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41c40ab26_0_173: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041c40ab26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342" name="Google Shape;342;g1041c40ab26_0_17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Source Sans Pro"/>
              <a:buNone/>
            </a:pPr>
            <a:fld id="{00000000-1234-1234-1234-123412341234}" type="slidenum">
              <a:rPr lang="en-US" sz="1200" b="0" i="0">
                <a:solidFill>
                  <a:schemeClr val="dk1"/>
                </a:solidFill>
                <a:latin typeface="Source Sans Pro"/>
                <a:ea typeface="Source Sans Pro"/>
                <a:cs typeface="Source Sans Pro"/>
                <a:sym typeface="Source Sans Pro"/>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8eb413e54_0_3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Danielle</a:t>
            </a:r>
            <a:endParaRPr/>
          </a:p>
        </p:txBody>
      </p:sp>
      <p:sp>
        <p:nvSpPr>
          <p:cNvPr id="368" name="Google Shape;368;g258eb413e54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311d318fc7_0_16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378" name="Google Shape;378;g2311d318fc7_0_16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311d318fc7_0_2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311d318fc7_0_24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396" name="Google Shape;396;g2311d318fc7_0_24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311d318fc7_0_14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406" name="Google Shape;406;g2311d318fc7_0_1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311d318fc7_0_2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Danielle</a:t>
            </a:r>
            <a:endParaRPr/>
          </a:p>
        </p:txBody>
      </p:sp>
      <p:sp>
        <p:nvSpPr>
          <p:cNvPr id="417" name="Google Shape;417;g2311d318fc7_0_2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Main Title &amp; Subtitle">
  <p:cSld name="5_Main Title &amp; Sub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Main Title &amp; Subtitle">
  <p:cSld name="4_Main Title &amp; Subtitle">
    <p:spTree>
      <p:nvGrpSpPr>
        <p:cNvPr id="1" name="Shape 29"/>
        <p:cNvGrpSpPr/>
        <p:nvPr/>
      </p:nvGrpSpPr>
      <p:grpSpPr>
        <a:xfrm>
          <a:off x="0" y="0"/>
          <a:ext cx="0" cy="0"/>
          <a:chOff x="0" y="0"/>
          <a:chExt cx="0" cy="0"/>
        </a:xfrm>
      </p:grpSpPr>
      <p:sp>
        <p:nvSpPr>
          <p:cNvPr id="30" name="Google Shape;30;p12"/>
          <p:cNvSpPr txBox="1">
            <a:spLocks noGrp="1"/>
          </p:cNvSpPr>
          <p:nvPr>
            <p:ph type="body" idx="1"/>
          </p:nvPr>
        </p:nvSpPr>
        <p:spPr>
          <a:xfrm>
            <a:off x="381001" y="883822"/>
            <a:ext cx="8368500" cy="173400"/>
          </a:xfrm>
          <a:prstGeom prst="rect">
            <a:avLst/>
          </a:prstGeom>
          <a:noFill/>
          <a:ln>
            <a:noFill/>
          </a:ln>
        </p:spPr>
        <p:txBody>
          <a:bodyPr spcFirstLastPara="1" wrap="square" lIns="0" tIns="0" rIns="0" bIns="0" anchor="ctr" anchorCtr="0">
            <a:noAutofit/>
          </a:bodyPr>
          <a:lstStyle>
            <a:lvl1pPr marL="457200" marR="0" lvl="0" indent="-228600" algn="l" rtl="0">
              <a:spcBef>
                <a:spcPts val="200"/>
              </a:spcBef>
              <a:spcAft>
                <a:spcPts val="0"/>
              </a:spcAft>
              <a:buClr>
                <a:srgbClr val="A5A5A5"/>
              </a:buClr>
              <a:buSzPts val="1000"/>
              <a:buFont typeface="Arial"/>
              <a:buNone/>
              <a:defRPr sz="1000" b="0" i="0" u="none" strike="noStrike" cap="none">
                <a:solidFill>
                  <a:srgbClr val="A5A5A5"/>
                </a:solidFill>
                <a:latin typeface="Roboto"/>
                <a:ea typeface="Roboto"/>
                <a:cs typeface="Roboto"/>
                <a:sym typeface="Roboto"/>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31" name="Google Shape;31;p12"/>
          <p:cNvSpPr txBox="1">
            <a:spLocks noGrp="1"/>
          </p:cNvSpPr>
          <p:nvPr>
            <p:ph type="title"/>
          </p:nvPr>
        </p:nvSpPr>
        <p:spPr>
          <a:xfrm>
            <a:off x="381001" y="341315"/>
            <a:ext cx="8368500" cy="495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7F7F7F"/>
              </a:buClr>
              <a:buSzPts val="2800"/>
              <a:buFont typeface="Roboto"/>
              <a:buNone/>
              <a:defRPr sz="2800" b="0" i="0" u="none" strike="noStrike" cap="none">
                <a:solidFill>
                  <a:srgbClr val="7F7F7F"/>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Main Title &amp; Subtitle">
  <p:cSld name="3_Main Title &amp; Subtitle">
    <p:spTree>
      <p:nvGrpSpPr>
        <p:cNvPr id="1" name="Shape 32"/>
        <p:cNvGrpSpPr/>
        <p:nvPr/>
      </p:nvGrpSpPr>
      <p:grpSpPr>
        <a:xfrm>
          <a:off x="0" y="0"/>
          <a:ext cx="0" cy="0"/>
          <a:chOff x="0" y="0"/>
          <a:chExt cx="0" cy="0"/>
        </a:xfrm>
      </p:grpSpPr>
      <p:sp>
        <p:nvSpPr>
          <p:cNvPr id="33" name="Google Shape;33;p13"/>
          <p:cNvSpPr txBox="1">
            <a:spLocks noGrp="1"/>
          </p:cNvSpPr>
          <p:nvPr>
            <p:ph type="body" idx="1"/>
          </p:nvPr>
        </p:nvSpPr>
        <p:spPr>
          <a:xfrm>
            <a:off x="381001" y="883822"/>
            <a:ext cx="8368500" cy="173400"/>
          </a:xfrm>
          <a:prstGeom prst="rect">
            <a:avLst/>
          </a:prstGeom>
          <a:noFill/>
          <a:ln>
            <a:noFill/>
          </a:ln>
        </p:spPr>
        <p:txBody>
          <a:bodyPr spcFirstLastPara="1" wrap="square" lIns="0" tIns="0" rIns="0" bIns="0" anchor="ctr" anchorCtr="0">
            <a:noAutofit/>
          </a:bodyPr>
          <a:lstStyle>
            <a:lvl1pPr marL="457200" marR="0" lvl="0" indent="-228600" algn="ctr" rtl="0">
              <a:spcBef>
                <a:spcPts val="200"/>
              </a:spcBef>
              <a:spcAft>
                <a:spcPts val="0"/>
              </a:spcAft>
              <a:buClr>
                <a:srgbClr val="A5A5A5"/>
              </a:buClr>
              <a:buSzPts val="1000"/>
              <a:buFont typeface="Arial"/>
              <a:buNone/>
              <a:defRPr sz="1000" b="0" i="0" u="none" strike="noStrike" cap="none">
                <a:solidFill>
                  <a:srgbClr val="A5A5A5"/>
                </a:solidFill>
                <a:latin typeface="Roboto"/>
                <a:ea typeface="Roboto"/>
                <a:cs typeface="Roboto"/>
                <a:sym typeface="Roboto"/>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34" name="Google Shape;34;p13"/>
          <p:cNvSpPr txBox="1">
            <a:spLocks noGrp="1"/>
          </p:cNvSpPr>
          <p:nvPr>
            <p:ph type="title"/>
          </p:nvPr>
        </p:nvSpPr>
        <p:spPr>
          <a:xfrm>
            <a:off x="381001" y="341315"/>
            <a:ext cx="8368500" cy="4953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7F7F7F"/>
              </a:buClr>
              <a:buSzPts val="2800"/>
              <a:buFont typeface="Roboto"/>
              <a:buNone/>
              <a:defRPr sz="2800" b="0" i="0" u="none" strike="noStrike" cap="none">
                <a:solidFill>
                  <a:srgbClr val="7F7F7F"/>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DEFAULT - Title">
  <p:cSld name="3_DEFAULT - Title">
    <p:spTree>
      <p:nvGrpSpPr>
        <p:cNvPr id="1" name="Shape 35"/>
        <p:cNvGrpSpPr/>
        <p:nvPr/>
      </p:nvGrpSpPr>
      <p:grpSpPr>
        <a:xfrm>
          <a:off x="0" y="0"/>
          <a:ext cx="0" cy="0"/>
          <a:chOff x="0" y="0"/>
          <a:chExt cx="0" cy="0"/>
        </a:xfrm>
      </p:grpSpPr>
      <p:sp>
        <p:nvSpPr>
          <p:cNvPr id="36" name="Google Shape;36;p14"/>
          <p:cNvSpPr/>
          <p:nvPr/>
        </p:nvSpPr>
        <p:spPr>
          <a:xfrm>
            <a:off x="0" y="-1"/>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37" name="Google Shape;37;p14"/>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01 - BLANK">
  <p:cSld name="3_01 - BLANK">
    <p:spTree>
      <p:nvGrpSpPr>
        <p:cNvPr id="1" name="Shape 3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3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4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3" name="Google Shape;43;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_01 - BLANK">
  <p:cSld name="3_01 - BLANK">
    <p:spTree>
      <p:nvGrpSpPr>
        <p:cNvPr id="1" name="Shape 47"/>
        <p:cNvGrpSpPr/>
        <p:nvPr/>
      </p:nvGrpSpPr>
      <p:grpSpPr>
        <a:xfrm>
          <a:off x="0" y="0"/>
          <a:ext cx="0" cy="0"/>
          <a:chOff x="0" y="0"/>
          <a:chExt cx="0" cy="0"/>
        </a:xfrm>
      </p:grpSpPr>
      <p:sp>
        <p:nvSpPr>
          <p:cNvPr id="48" name="Google Shape;4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DEFAULT - Title">
  <p:cSld name="3_DEFAULT - Title">
    <p:spTree>
      <p:nvGrpSpPr>
        <p:cNvPr id="1" name="Shape 49"/>
        <p:cNvGrpSpPr/>
        <p:nvPr/>
      </p:nvGrpSpPr>
      <p:grpSpPr>
        <a:xfrm>
          <a:off x="0" y="0"/>
          <a:ext cx="0" cy="0"/>
          <a:chOff x="0" y="0"/>
          <a:chExt cx="0" cy="0"/>
        </a:xfrm>
      </p:grpSpPr>
      <p:sp>
        <p:nvSpPr>
          <p:cNvPr id="50" name="Google Shape;50;p21"/>
          <p:cNvSpPr/>
          <p:nvPr/>
        </p:nvSpPr>
        <p:spPr>
          <a:xfrm>
            <a:off x="0" y="-1"/>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1" name="Google Shape;51;p21"/>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Source Sans Pro"/>
                <a:ea typeface="Source Sans Pro"/>
                <a:cs typeface="Source Sans Pro"/>
                <a:sym typeface="Source Sans Pro"/>
              </a:defRPr>
            </a:lvl1pPr>
            <a:lvl2pPr lvl="1" rtl="0">
              <a:buNone/>
              <a:defRPr>
                <a:solidFill>
                  <a:schemeClr val="dk1"/>
                </a:solidFill>
                <a:latin typeface="Source Sans Pro"/>
                <a:ea typeface="Source Sans Pro"/>
                <a:cs typeface="Source Sans Pro"/>
                <a:sym typeface="Source Sans Pro"/>
              </a:defRPr>
            </a:lvl2pPr>
            <a:lvl3pPr lvl="2" rtl="0">
              <a:buNone/>
              <a:defRPr>
                <a:solidFill>
                  <a:schemeClr val="dk1"/>
                </a:solidFill>
                <a:latin typeface="Source Sans Pro"/>
                <a:ea typeface="Source Sans Pro"/>
                <a:cs typeface="Source Sans Pro"/>
                <a:sym typeface="Source Sans Pro"/>
              </a:defRPr>
            </a:lvl3pPr>
            <a:lvl4pPr lvl="3" rtl="0">
              <a:buNone/>
              <a:defRPr>
                <a:solidFill>
                  <a:schemeClr val="dk1"/>
                </a:solidFill>
                <a:latin typeface="Source Sans Pro"/>
                <a:ea typeface="Source Sans Pro"/>
                <a:cs typeface="Source Sans Pro"/>
                <a:sym typeface="Source Sans Pro"/>
              </a:defRPr>
            </a:lvl4pPr>
            <a:lvl5pPr lvl="4" rtl="0">
              <a:buNone/>
              <a:defRPr>
                <a:solidFill>
                  <a:schemeClr val="dk1"/>
                </a:solidFill>
                <a:latin typeface="Source Sans Pro"/>
                <a:ea typeface="Source Sans Pro"/>
                <a:cs typeface="Source Sans Pro"/>
                <a:sym typeface="Source Sans Pro"/>
              </a:defRPr>
            </a:lvl5pPr>
            <a:lvl6pPr lvl="5" rtl="0">
              <a:buNone/>
              <a:defRPr>
                <a:solidFill>
                  <a:schemeClr val="dk1"/>
                </a:solidFill>
                <a:latin typeface="Source Sans Pro"/>
                <a:ea typeface="Source Sans Pro"/>
                <a:cs typeface="Source Sans Pro"/>
                <a:sym typeface="Source Sans Pro"/>
              </a:defRPr>
            </a:lvl6pPr>
            <a:lvl7pPr lvl="6" rtl="0">
              <a:buNone/>
              <a:defRPr>
                <a:solidFill>
                  <a:schemeClr val="dk1"/>
                </a:solidFill>
                <a:latin typeface="Source Sans Pro"/>
                <a:ea typeface="Source Sans Pro"/>
                <a:cs typeface="Source Sans Pro"/>
                <a:sym typeface="Source Sans Pro"/>
              </a:defRPr>
            </a:lvl7pPr>
            <a:lvl8pPr lvl="7" rtl="0">
              <a:buNone/>
              <a:defRPr>
                <a:solidFill>
                  <a:schemeClr val="dk1"/>
                </a:solidFill>
                <a:latin typeface="Source Sans Pro"/>
                <a:ea typeface="Source Sans Pro"/>
                <a:cs typeface="Source Sans Pro"/>
                <a:sym typeface="Source Sans Pro"/>
              </a:defRPr>
            </a:lvl8pPr>
            <a:lvl9pPr lvl="8" rtl="0">
              <a:buNone/>
              <a:defRPr>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2_01 - BLANK">
  <p:cSld name="32_01 - BLANK">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5" name="Google Shape;55;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Source Sans Pro"/>
                <a:ea typeface="Source Sans Pro"/>
                <a:cs typeface="Source Sans Pro"/>
                <a:sym typeface="Source Sans Pro"/>
              </a:defRPr>
            </a:lvl1pPr>
            <a:lvl2pPr lvl="1" rtl="0">
              <a:buNone/>
              <a:defRPr>
                <a:solidFill>
                  <a:schemeClr val="dk1"/>
                </a:solidFill>
                <a:latin typeface="Source Sans Pro"/>
                <a:ea typeface="Source Sans Pro"/>
                <a:cs typeface="Source Sans Pro"/>
                <a:sym typeface="Source Sans Pro"/>
              </a:defRPr>
            </a:lvl2pPr>
            <a:lvl3pPr lvl="2" rtl="0">
              <a:buNone/>
              <a:defRPr>
                <a:solidFill>
                  <a:schemeClr val="dk1"/>
                </a:solidFill>
                <a:latin typeface="Source Sans Pro"/>
                <a:ea typeface="Source Sans Pro"/>
                <a:cs typeface="Source Sans Pro"/>
                <a:sym typeface="Source Sans Pro"/>
              </a:defRPr>
            </a:lvl3pPr>
            <a:lvl4pPr lvl="3" rtl="0">
              <a:buNone/>
              <a:defRPr>
                <a:solidFill>
                  <a:schemeClr val="dk1"/>
                </a:solidFill>
                <a:latin typeface="Source Sans Pro"/>
                <a:ea typeface="Source Sans Pro"/>
                <a:cs typeface="Source Sans Pro"/>
                <a:sym typeface="Source Sans Pro"/>
              </a:defRPr>
            </a:lvl4pPr>
            <a:lvl5pPr lvl="4" rtl="0">
              <a:buNone/>
              <a:defRPr>
                <a:solidFill>
                  <a:schemeClr val="dk1"/>
                </a:solidFill>
                <a:latin typeface="Source Sans Pro"/>
                <a:ea typeface="Source Sans Pro"/>
                <a:cs typeface="Source Sans Pro"/>
                <a:sym typeface="Source Sans Pro"/>
              </a:defRPr>
            </a:lvl5pPr>
            <a:lvl6pPr lvl="5" rtl="0">
              <a:buNone/>
              <a:defRPr>
                <a:solidFill>
                  <a:schemeClr val="dk1"/>
                </a:solidFill>
                <a:latin typeface="Source Sans Pro"/>
                <a:ea typeface="Source Sans Pro"/>
                <a:cs typeface="Source Sans Pro"/>
                <a:sym typeface="Source Sans Pro"/>
              </a:defRPr>
            </a:lvl6pPr>
            <a:lvl7pPr lvl="6" rtl="0">
              <a:buNone/>
              <a:defRPr>
                <a:solidFill>
                  <a:schemeClr val="dk1"/>
                </a:solidFill>
                <a:latin typeface="Source Sans Pro"/>
                <a:ea typeface="Source Sans Pro"/>
                <a:cs typeface="Source Sans Pro"/>
                <a:sym typeface="Source Sans Pro"/>
              </a:defRPr>
            </a:lvl7pPr>
            <a:lvl8pPr lvl="7" rtl="0">
              <a:buNone/>
              <a:defRPr>
                <a:solidFill>
                  <a:schemeClr val="dk1"/>
                </a:solidFill>
                <a:latin typeface="Source Sans Pro"/>
                <a:ea typeface="Source Sans Pro"/>
                <a:cs typeface="Source Sans Pro"/>
                <a:sym typeface="Source Sans Pro"/>
              </a:defRPr>
            </a:lvl8pPr>
            <a:lvl9pPr lvl="8" rtl="0">
              <a:buNone/>
              <a:defRPr>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Main Title &amp; Subtitle">
  <p:cSld name="4_Main Title &amp; Subtitl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381001" y="883822"/>
            <a:ext cx="8368363" cy="173255"/>
          </a:xfrm>
          <a:prstGeom prst="rect">
            <a:avLst/>
          </a:prstGeom>
          <a:noFill/>
          <a:ln>
            <a:noFill/>
          </a:ln>
        </p:spPr>
        <p:txBody>
          <a:bodyPr spcFirstLastPara="1" wrap="square" lIns="0" tIns="0" rIns="0" bIns="0" anchor="ctr" anchorCtr="0">
            <a:noAutofit/>
          </a:bodyPr>
          <a:lstStyle>
            <a:lvl1pPr marL="457200" marR="0" lvl="0" indent="-228600" algn="l" rtl="0">
              <a:spcBef>
                <a:spcPts val="200"/>
              </a:spcBef>
              <a:spcAft>
                <a:spcPts val="0"/>
              </a:spcAft>
              <a:buClr>
                <a:srgbClr val="A5A5A5"/>
              </a:buClr>
              <a:buSzPts val="1000"/>
              <a:buFont typeface="Arial"/>
              <a:buNone/>
              <a:defRPr sz="1000" b="0" i="0" u="none" strike="noStrike" cap="none">
                <a:solidFill>
                  <a:srgbClr val="A5A5A5"/>
                </a:solidFill>
                <a:latin typeface="Roboto"/>
                <a:ea typeface="Roboto"/>
                <a:cs typeface="Roboto"/>
                <a:sym typeface="Roboto"/>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13" name="Google Shape;13;p3"/>
          <p:cNvSpPr txBox="1">
            <a:spLocks noGrp="1"/>
          </p:cNvSpPr>
          <p:nvPr>
            <p:ph type="title"/>
          </p:nvPr>
        </p:nvSpPr>
        <p:spPr>
          <a:xfrm>
            <a:off x="381001" y="341315"/>
            <a:ext cx="8368363" cy="495383"/>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7F7F7F"/>
              </a:buClr>
              <a:buSzPts val="2800"/>
              <a:buFont typeface="Roboto"/>
              <a:buNone/>
              <a:defRPr sz="2800" b="0" i="0" u="none" strike="noStrike" cap="none">
                <a:solidFill>
                  <a:srgbClr val="7F7F7F"/>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2_01 - BLANK">
  <p:cSld name="2_01 - BLANK">
    <p:spTree>
      <p:nvGrpSpPr>
        <p:cNvPr id="1" name="Shape 56"/>
        <p:cNvGrpSpPr/>
        <p:nvPr/>
      </p:nvGrpSpPr>
      <p:grpSpPr>
        <a:xfrm>
          <a:off x="0" y="0"/>
          <a:ext cx="0" cy="0"/>
          <a:chOff x="0" y="0"/>
          <a:chExt cx="0" cy="0"/>
        </a:xfrm>
      </p:grpSpPr>
      <p:sp>
        <p:nvSpPr>
          <p:cNvPr id="57" name="Google Shape;57;p23"/>
          <p:cNvSpPr/>
          <p:nvPr/>
        </p:nvSpPr>
        <p:spPr>
          <a:xfrm>
            <a:off x="1679802" y="5641864"/>
            <a:ext cx="885900" cy="447600"/>
          </a:xfrm>
          <a:prstGeom prst="rect">
            <a:avLst/>
          </a:prstGeom>
          <a:gradFill>
            <a:gsLst>
              <a:gs pos="0">
                <a:schemeClr val="accent1"/>
              </a:gs>
              <a:gs pos="100000">
                <a:schemeClr val="accent2"/>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8" name="Google Shape;58;p23"/>
          <p:cNvSpPr/>
          <p:nvPr/>
        </p:nvSpPr>
        <p:spPr>
          <a:xfrm>
            <a:off x="2659516" y="5641864"/>
            <a:ext cx="885900" cy="447600"/>
          </a:xfrm>
          <a:prstGeom prst="rect">
            <a:avLst/>
          </a:prstGeom>
          <a:gradFill>
            <a:gsLst>
              <a:gs pos="0">
                <a:schemeClr val="accent2"/>
              </a:gs>
              <a:gs pos="100000">
                <a:schemeClr val="accent3"/>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9" name="Google Shape;59;p23"/>
          <p:cNvSpPr/>
          <p:nvPr/>
        </p:nvSpPr>
        <p:spPr>
          <a:xfrm>
            <a:off x="3639230" y="5641864"/>
            <a:ext cx="885900" cy="447600"/>
          </a:xfrm>
          <a:prstGeom prst="rect">
            <a:avLst/>
          </a:prstGeom>
          <a:gradFill>
            <a:gsLst>
              <a:gs pos="0">
                <a:schemeClr val="accent3"/>
              </a:gs>
              <a:gs pos="100000">
                <a:schemeClr val="accent4"/>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0" name="Google Shape;60;p23"/>
          <p:cNvSpPr/>
          <p:nvPr/>
        </p:nvSpPr>
        <p:spPr>
          <a:xfrm>
            <a:off x="4618945" y="5641864"/>
            <a:ext cx="885900" cy="447600"/>
          </a:xfrm>
          <a:prstGeom prst="rect">
            <a:avLst/>
          </a:prstGeom>
          <a:gradFill>
            <a:gsLst>
              <a:gs pos="0">
                <a:schemeClr val="accent4"/>
              </a:gs>
              <a:gs pos="100000">
                <a:schemeClr val="accent5"/>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1" name="Google Shape;61;p23"/>
          <p:cNvSpPr/>
          <p:nvPr/>
        </p:nvSpPr>
        <p:spPr>
          <a:xfrm>
            <a:off x="5598659" y="5641864"/>
            <a:ext cx="885900" cy="447600"/>
          </a:xfrm>
          <a:prstGeom prst="rect">
            <a:avLst/>
          </a:prstGeom>
          <a:gradFill>
            <a:gsLst>
              <a:gs pos="0">
                <a:schemeClr val="accent5"/>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2" name="Google Shape;62;p23"/>
          <p:cNvSpPr/>
          <p:nvPr/>
        </p:nvSpPr>
        <p:spPr>
          <a:xfrm>
            <a:off x="6578374" y="5641864"/>
            <a:ext cx="885900" cy="447600"/>
          </a:xfrm>
          <a:prstGeom prst="rect">
            <a:avLst/>
          </a:prstGeom>
          <a:gradFill>
            <a:gsLst>
              <a:gs pos="0">
                <a:schemeClr val="accent6"/>
              </a:gs>
              <a:gs pos="100000">
                <a:srgbClr val="36A48B"/>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3" name="Google Shape;63;p23"/>
          <p:cNvSpPr/>
          <p:nvPr/>
        </p:nvSpPr>
        <p:spPr>
          <a:xfrm>
            <a:off x="1679802" y="6262774"/>
            <a:ext cx="885900" cy="447600"/>
          </a:xfrm>
          <a:prstGeom prst="rect">
            <a:avLst/>
          </a:prstGeom>
          <a:gradFill>
            <a:gsLst>
              <a:gs pos="0">
                <a:schemeClr val="accent1"/>
              </a:gs>
              <a:gs pos="100000">
                <a:schemeClr val="accent2"/>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4" name="Google Shape;64;p23"/>
          <p:cNvSpPr/>
          <p:nvPr/>
        </p:nvSpPr>
        <p:spPr>
          <a:xfrm>
            <a:off x="2659516" y="6262774"/>
            <a:ext cx="885900" cy="447600"/>
          </a:xfrm>
          <a:prstGeom prst="rect">
            <a:avLst/>
          </a:prstGeom>
          <a:gradFill>
            <a:gsLst>
              <a:gs pos="0">
                <a:schemeClr val="accent2"/>
              </a:gs>
              <a:gs pos="100000">
                <a:schemeClr val="accent3"/>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5" name="Google Shape;65;p23"/>
          <p:cNvSpPr/>
          <p:nvPr/>
        </p:nvSpPr>
        <p:spPr>
          <a:xfrm>
            <a:off x="3639230" y="6262774"/>
            <a:ext cx="885900" cy="447600"/>
          </a:xfrm>
          <a:prstGeom prst="rect">
            <a:avLst/>
          </a:prstGeom>
          <a:gradFill>
            <a:gsLst>
              <a:gs pos="0">
                <a:schemeClr val="accent3"/>
              </a:gs>
              <a:gs pos="100000">
                <a:schemeClr val="accent4"/>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6" name="Google Shape;66;p23"/>
          <p:cNvSpPr/>
          <p:nvPr/>
        </p:nvSpPr>
        <p:spPr>
          <a:xfrm>
            <a:off x="4618945" y="6262774"/>
            <a:ext cx="885900" cy="447600"/>
          </a:xfrm>
          <a:prstGeom prst="rect">
            <a:avLst/>
          </a:prstGeom>
          <a:gradFill>
            <a:gsLst>
              <a:gs pos="0">
                <a:schemeClr val="accent4"/>
              </a:gs>
              <a:gs pos="100000">
                <a:schemeClr val="accent5"/>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7" name="Google Shape;67;p23"/>
          <p:cNvSpPr/>
          <p:nvPr/>
        </p:nvSpPr>
        <p:spPr>
          <a:xfrm>
            <a:off x="5598659" y="6262774"/>
            <a:ext cx="885900" cy="447600"/>
          </a:xfrm>
          <a:prstGeom prst="rect">
            <a:avLst/>
          </a:prstGeom>
          <a:gradFill>
            <a:gsLst>
              <a:gs pos="0">
                <a:schemeClr val="accent5"/>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8" name="Google Shape;68;p23"/>
          <p:cNvSpPr/>
          <p:nvPr/>
        </p:nvSpPr>
        <p:spPr>
          <a:xfrm>
            <a:off x="6578374" y="6262774"/>
            <a:ext cx="885900" cy="447600"/>
          </a:xfrm>
          <a:prstGeom prst="rect">
            <a:avLst/>
          </a:prstGeom>
          <a:gradFill>
            <a:gsLst>
              <a:gs pos="0">
                <a:schemeClr val="accent6"/>
              </a:gs>
              <a:gs pos="100000">
                <a:srgbClr val="36A48B"/>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69" name="Google Shape;69;p23"/>
          <p:cNvSpPr/>
          <p:nvPr/>
        </p:nvSpPr>
        <p:spPr>
          <a:xfrm>
            <a:off x="1679802" y="6868321"/>
            <a:ext cx="885900" cy="447600"/>
          </a:xfrm>
          <a:prstGeom prst="rect">
            <a:avLst/>
          </a:prstGeom>
          <a:gradFill>
            <a:gsLst>
              <a:gs pos="0">
                <a:schemeClr val="accent1"/>
              </a:gs>
              <a:gs pos="100000">
                <a:schemeClr val="accent2"/>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0" name="Google Shape;70;p23"/>
          <p:cNvSpPr/>
          <p:nvPr/>
        </p:nvSpPr>
        <p:spPr>
          <a:xfrm>
            <a:off x="2659516" y="6868321"/>
            <a:ext cx="885900" cy="447600"/>
          </a:xfrm>
          <a:prstGeom prst="rect">
            <a:avLst/>
          </a:prstGeom>
          <a:gradFill>
            <a:gsLst>
              <a:gs pos="0">
                <a:schemeClr val="accent2"/>
              </a:gs>
              <a:gs pos="100000">
                <a:schemeClr val="accent3"/>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1" name="Google Shape;71;p23"/>
          <p:cNvSpPr/>
          <p:nvPr/>
        </p:nvSpPr>
        <p:spPr>
          <a:xfrm>
            <a:off x="3639230" y="6868321"/>
            <a:ext cx="885900" cy="447600"/>
          </a:xfrm>
          <a:prstGeom prst="rect">
            <a:avLst/>
          </a:prstGeom>
          <a:gradFill>
            <a:gsLst>
              <a:gs pos="0">
                <a:schemeClr val="accent3"/>
              </a:gs>
              <a:gs pos="100000">
                <a:schemeClr val="accent4"/>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2" name="Google Shape;72;p23"/>
          <p:cNvSpPr/>
          <p:nvPr/>
        </p:nvSpPr>
        <p:spPr>
          <a:xfrm>
            <a:off x="4618945" y="6868321"/>
            <a:ext cx="885900" cy="447600"/>
          </a:xfrm>
          <a:prstGeom prst="rect">
            <a:avLst/>
          </a:prstGeom>
          <a:gradFill>
            <a:gsLst>
              <a:gs pos="0">
                <a:schemeClr val="accent4"/>
              </a:gs>
              <a:gs pos="100000">
                <a:schemeClr val="accent5"/>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3" name="Google Shape;73;p23"/>
          <p:cNvSpPr/>
          <p:nvPr/>
        </p:nvSpPr>
        <p:spPr>
          <a:xfrm>
            <a:off x="5598659" y="6868321"/>
            <a:ext cx="885900" cy="447600"/>
          </a:xfrm>
          <a:prstGeom prst="rect">
            <a:avLst/>
          </a:prstGeom>
          <a:gradFill>
            <a:gsLst>
              <a:gs pos="0">
                <a:schemeClr val="accent5"/>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4" name="Google Shape;74;p23"/>
          <p:cNvSpPr/>
          <p:nvPr/>
        </p:nvSpPr>
        <p:spPr>
          <a:xfrm>
            <a:off x="6578374" y="6868321"/>
            <a:ext cx="885900" cy="447600"/>
          </a:xfrm>
          <a:prstGeom prst="rect">
            <a:avLst/>
          </a:prstGeom>
          <a:gradFill>
            <a:gsLst>
              <a:gs pos="0">
                <a:schemeClr val="accent6"/>
              </a:gs>
              <a:gs pos="100000">
                <a:srgbClr val="36A48B"/>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5" name="Google Shape;75;p23"/>
          <p:cNvSpPr/>
          <p:nvPr/>
        </p:nvSpPr>
        <p:spPr>
          <a:xfrm>
            <a:off x="1679802" y="7473868"/>
            <a:ext cx="885900" cy="447600"/>
          </a:xfrm>
          <a:prstGeom prst="rect">
            <a:avLst/>
          </a:prstGeom>
          <a:gradFill>
            <a:gsLst>
              <a:gs pos="0">
                <a:schemeClr val="accent1"/>
              </a:gs>
              <a:gs pos="100000">
                <a:schemeClr val="accent2"/>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6" name="Google Shape;76;p23"/>
          <p:cNvSpPr/>
          <p:nvPr/>
        </p:nvSpPr>
        <p:spPr>
          <a:xfrm>
            <a:off x="2659516" y="7473868"/>
            <a:ext cx="885900" cy="447600"/>
          </a:xfrm>
          <a:prstGeom prst="rect">
            <a:avLst/>
          </a:prstGeom>
          <a:gradFill>
            <a:gsLst>
              <a:gs pos="0">
                <a:schemeClr val="accent2"/>
              </a:gs>
              <a:gs pos="100000">
                <a:schemeClr val="accent3"/>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7" name="Google Shape;77;p23"/>
          <p:cNvSpPr/>
          <p:nvPr/>
        </p:nvSpPr>
        <p:spPr>
          <a:xfrm>
            <a:off x="3639230" y="7473868"/>
            <a:ext cx="885900" cy="447600"/>
          </a:xfrm>
          <a:prstGeom prst="rect">
            <a:avLst/>
          </a:prstGeom>
          <a:gradFill>
            <a:gsLst>
              <a:gs pos="0">
                <a:schemeClr val="accent3"/>
              </a:gs>
              <a:gs pos="100000">
                <a:schemeClr val="accent4"/>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8" name="Google Shape;78;p23"/>
          <p:cNvSpPr/>
          <p:nvPr/>
        </p:nvSpPr>
        <p:spPr>
          <a:xfrm>
            <a:off x="4618945" y="7473868"/>
            <a:ext cx="885900" cy="447600"/>
          </a:xfrm>
          <a:prstGeom prst="rect">
            <a:avLst/>
          </a:prstGeom>
          <a:gradFill>
            <a:gsLst>
              <a:gs pos="0">
                <a:schemeClr val="accent4"/>
              </a:gs>
              <a:gs pos="100000">
                <a:schemeClr val="accent5"/>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79" name="Google Shape;79;p23"/>
          <p:cNvSpPr/>
          <p:nvPr/>
        </p:nvSpPr>
        <p:spPr>
          <a:xfrm>
            <a:off x="5598659" y="7473868"/>
            <a:ext cx="885900" cy="447600"/>
          </a:xfrm>
          <a:prstGeom prst="rect">
            <a:avLst/>
          </a:prstGeom>
          <a:gradFill>
            <a:gsLst>
              <a:gs pos="0">
                <a:schemeClr val="accent5"/>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80" name="Google Shape;80;p23"/>
          <p:cNvSpPr/>
          <p:nvPr/>
        </p:nvSpPr>
        <p:spPr>
          <a:xfrm>
            <a:off x="6578374" y="7473868"/>
            <a:ext cx="885900" cy="447600"/>
          </a:xfrm>
          <a:prstGeom prst="rect">
            <a:avLst/>
          </a:prstGeom>
          <a:gradFill>
            <a:gsLst>
              <a:gs pos="0">
                <a:schemeClr val="accent6"/>
              </a:gs>
              <a:gs pos="100000">
                <a:srgbClr val="36A48B"/>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81" name="Google Shape;81;p23"/>
          <p:cNvSpPr txBox="1"/>
          <p:nvPr/>
        </p:nvSpPr>
        <p:spPr>
          <a:xfrm>
            <a:off x="1694550"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2"/>
                </a:solidFill>
                <a:latin typeface="Source Sans Pro"/>
                <a:ea typeface="Source Sans Pro"/>
                <a:cs typeface="Source Sans Pro"/>
                <a:sym typeface="Source Sans Pro"/>
              </a:rPr>
              <a:t>01</a:t>
            </a:r>
            <a:endParaRPr sz="3300" b="0" i="0" u="none" strike="noStrike" cap="none">
              <a:solidFill>
                <a:schemeClr val="accent2"/>
              </a:solidFill>
              <a:latin typeface="Source Sans Pro"/>
              <a:ea typeface="Source Sans Pro"/>
              <a:cs typeface="Source Sans Pro"/>
              <a:sym typeface="Source Sans Pro"/>
            </a:endParaRPr>
          </a:p>
        </p:txBody>
      </p:sp>
      <p:sp>
        <p:nvSpPr>
          <p:cNvPr id="82" name="Google Shape;82;p23"/>
          <p:cNvSpPr txBox="1"/>
          <p:nvPr/>
        </p:nvSpPr>
        <p:spPr>
          <a:xfrm>
            <a:off x="2759529"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3"/>
                </a:solidFill>
                <a:latin typeface="Source Sans Pro"/>
                <a:ea typeface="Source Sans Pro"/>
                <a:cs typeface="Source Sans Pro"/>
                <a:sym typeface="Source Sans Pro"/>
              </a:rPr>
              <a:t>01</a:t>
            </a:r>
            <a:endParaRPr sz="3300" b="0" i="0" u="none" strike="noStrike" cap="none">
              <a:solidFill>
                <a:schemeClr val="accent3"/>
              </a:solidFill>
              <a:latin typeface="Source Sans Pro"/>
              <a:ea typeface="Source Sans Pro"/>
              <a:cs typeface="Source Sans Pro"/>
              <a:sym typeface="Source Sans Pro"/>
            </a:endParaRPr>
          </a:p>
        </p:txBody>
      </p:sp>
      <p:sp>
        <p:nvSpPr>
          <p:cNvPr id="83" name="Google Shape;83;p23"/>
          <p:cNvSpPr txBox="1"/>
          <p:nvPr/>
        </p:nvSpPr>
        <p:spPr>
          <a:xfrm>
            <a:off x="3739243"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4"/>
                </a:solidFill>
                <a:latin typeface="Source Sans Pro"/>
                <a:ea typeface="Source Sans Pro"/>
                <a:cs typeface="Source Sans Pro"/>
                <a:sym typeface="Source Sans Pro"/>
              </a:rPr>
              <a:t>01</a:t>
            </a:r>
            <a:endParaRPr sz="3300" b="0" i="0" u="none" strike="noStrike" cap="none">
              <a:solidFill>
                <a:schemeClr val="accent4"/>
              </a:solidFill>
              <a:latin typeface="Source Sans Pro"/>
              <a:ea typeface="Source Sans Pro"/>
              <a:cs typeface="Source Sans Pro"/>
              <a:sym typeface="Source Sans Pro"/>
            </a:endParaRPr>
          </a:p>
        </p:txBody>
      </p:sp>
      <p:sp>
        <p:nvSpPr>
          <p:cNvPr id="84" name="Google Shape;84;p23"/>
          <p:cNvSpPr txBox="1"/>
          <p:nvPr/>
        </p:nvSpPr>
        <p:spPr>
          <a:xfrm>
            <a:off x="4718957"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5"/>
                </a:solidFill>
                <a:latin typeface="Source Sans Pro"/>
                <a:ea typeface="Source Sans Pro"/>
                <a:cs typeface="Source Sans Pro"/>
                <a:sym typeface="Source Sans Pro"/>
              </a:rPr>
              <a:t>01</a:t>
            </a:r>
            <a:endParaRPr sz="3300" b="0" i="0" u="none" strike="noStrike" cap="none">
              <a:solidFill>
                <a:schemeClr val="accent5"/>
              </a:solidFill>
              <a:latin typeface="Source Sans Pro"/>
              <a:ea typeface="Source Sans Pro"/>
              <a:cs typeface="Source Sans Pro"/>
              <a:sym typeface="Source Sans Pro"/>
            </a:endParaRPr>
          </a:p>
        </p:txBody>
      </p:sp>
      <p:sp>
        <p:nvSpPr>
          <p:cNvPr id="85" name="Google Shape;85;p23"/>
          <p:cNvSpPr txBox="1"/>
          <p:nvPr/>
        </p:nvSpPr>
        <p:spPr>
          <a:xfrm>
            <a:off x="5783936"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6"/>
                </a:solidFill>
                <a:latin typeface="Source Sans Pro"/>
                <a:ea typeface="Source Sans Pro"/>
                <a:cs typeface="Source Sans Pro"/>
                <a:sym typeface="Source Sans Pro"/>
              </a:rPr>
              <a:t>01</a:t>
            </a:r>
            <a:endParaRPr sz="3300" b="0" i="0" u="none" strike="noStrike" cap="none">
              <a:solidFill>
                <a:schemeClr val="accent6"/>
              </a:solidFill>
              <a:latin typeface="Source Sans Pro"/>
              <a:ea typeface="Source Sans Pro"/>
              <a:cs typeface="Source Sans Pro"/>
              <a:sym typeface="Source Sans Pro"/>
            </a:endParaRPr>
          </a:p>
        </p:txBody>
      </p:sp>
      <p:sp>
        <p:nvSpPr>
          <p:cNvPr id="86" name="Google Shape;86;p23"/>
          <p:cNvSpPr txBox="1"/>
          <p:nvPr/>
        </p:nvSpPr>
        <p:spPr>
          <a:xfrm>
            <a:off x="6763650"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36A48B"/>
                </a:solidFill>
                <a:latin typeface="Source Sans Pro"/>
                <a:ea typeface="Source Sans Pro"/>
                <a:cs typeface="Source Sans Pro"/>
                <a:sym typeface="Source Sans Pro"/>
              </a:rPr>
              <a:t>01</a:t>
            </a:r>
            <a:endParaRPr sz="3300" b="0" i="0" u="none" strike="noStrike" cap="none">
              <a:solidFill>
                <a:srgbClr val="36A48B"/>
              </a:solidFill>
              <a:latin typeface="Source Sans Pro"/>
              <a:ea typeface="Source Sans Pro"/>
              <a:cs typeface="Source Sans Pro"/>
              <a:sym typeface="Source Sans Pro"/>
            </a:endParaRPr>
          </a:p>
        </p:txBody>
      </p:sp>
      <p:sp>
        <p:nvSpPr>
          <p:cNvPr id="87" name="Google Shape;87;p23"/>
          <p:cNvSpPr txBox="1"/>
          <p:nvPr/>
        </p:nvSpPr>
        <p:spPr>
          <a:xfrm>
            <a:off x="1679802" y="-2454737"/>
            <a:ext cx="5069100" cy="13233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8300"/>
              <a:buFont typeface="Arial"/>
              <a:buNone/>
            </a:pPr>
            <a:r>
              <a:rPr lang="en-US" sz="8300" b="0" i="0" u="none" strike="noStrike" cap="none">
                <a:solidFill>
                  <a:schemeClr val="accent6"/>
                </a:solidFill>
                <a:latin typeface="Source Sans Pro"/>
                <a:ea typeface="Source Sans Pro"/>
                <a:cs typeface="Source Sans Pro"/>
                <a:sym typeface="Source Sans Pro"/>
              </a:rPr>
              <a:t>01</a:t>
            </a:r>
            <a:endParaRPr sz="8300" b="0" i="0" u="none" strike="noStrike" cap="none">
              <a:solidFill>
                <a:schemeClr val="accent6"/>
              </a:solidFill>
              <a:latin typeface="Source Sans Pro"/>
              <a:ea typeface="Source Sans Pro"/>
              <a:cs typeface="Source Sans Pro"/>
              <a:sym typeface="Source Sans Pro"/>
            </a:endParaRPr>
          </a:p>
        </p:txBody>
      </p:sp>
      <p:sp>
        <p:nvSpPr>
          <p:cNvPr id="88" name="Google Shape;88;p23"/>
          <p:cNvSpPr/>
          <p:nvPr/>
        </p:nvSpPr>
        <p:spPr>
          <a:xfrm>
            <a:off x="1679801" y="8079415"/>
            <a:ext cx="5769600" cy="447600"/>
          </a:xfrm>
          <a:prstGeom prst="rect">
            <a:avLst/>
          </a:prstGeom>
          <a:gradFill>
            <a:gsLst>
              <a:gs pos="0">
                <a:schemeClr val="accent1"/>
              </a:gs>
              <a:gs pos="20000">
                <a:schemeClr val="accent2"/>
              </a:gs>
              <a:gs pos="40000">
                <a:schemeClr val="accent3"/>
              </a:gs>
              <a:gs pos="60000">
                <a:schemeClr val="accent4"/>
              </a:gs>
              <a:gs pos="80000">
                <a:schemeClr val="accent5"/>
              </a:gs>
              <a:gs pos="98229">
                <a:schemeClr val="accent6"/>
              </a:gs>
              <a:gs pos="100000">
                <a:schemeClr val="accent6"/>
              </a:gs>
            </a:gsLst>
            <a:lin ang="9000021"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89" name="Google Shape;89;p23"/>
          <p:cNvSpPr/>
          <p:nvPr/>
        </p:nvSpPr>
        <p:spPr>
          <a:xfrm>
            <a:off x="-6325054" y="1367478"/>
            <a:ext cx="885900" cy="447600"/>
          </a:xfrm>
          <a:prstGeom prst="rect">
            <a:avLst/>
          </a:prstGeom>
          <a:gradFill>
            <a:gsLst>
              <a:gs pos="0">
                <a:schemeClr val="accent1"/>
              </a:gs>
              <a:gs pos="50000">
                <a:srgbClr val="E6568E">
                  <a:alpha val="49019"/>
                </a:srgbClr>
              </a:gs>
              <a:gs pos="100000">
                <a:schemeClr val="accent3"/>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0" name="Google Shape;90;p23"/>
          <p:cNvSpPr/>
          <p:nvPr/>
        </p:nvSpPr>
        <p:spPr>
          <a:xfrm>
            <a:off x="-5345339" y="1367478"/>
            <a:ext cx="885900" cy="447600"/>
          </a:xfrm>
          <a:prstGeom prst="rect">
            <a:avLst/>
          </a:prstGeom>
          <a:gradFill>
            <a:gsLst>
              <a:gs pos="0">
                <a:schemeClr val="accent2"/>
              </a:gs>
              <a:gs pos="50000">
                <a:srgbClr val="CE59C4">
                  <a:alpha val="49019"/>
                </a:srgbClr>
              </a:gs>
              <a:gs pos="100000">
                <a:schemeClr val="accent4"/>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1" name="Google Shape;91;p23"/>
          <p:cNvSpPr/>
          <p:nvPr/>
        </p:nvSpPr>
        <p:spPr>
          <a:xfrm>
            <a:off x="-4365625" y="1367478"/>
            <a:ext cx="885900" cy="447600"/>
          </a:xfrm>
          <a:prstGeom prst="rect">
            <a:avLst/>
          </a:prstGeom>
          <a:gradFill>
            <a:gsLst>
              <a:gs pos="0">
                <a:schemeClr val="accent3"/>
              </a:gs>
              <a:gs pos="50000">
                <a:srgbClr val="8766D0">
                  <a:alpha val="49019"/>
                </a:srgbClr>
              </a:gs>
              <a:gs pos="100000">
                <a:schemeClr val="accent5"/>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2" name="Google Shape;92;p23"/>
          <p:cNvSpPr/>
          <p:nvPr/>
        </p:nvSpPr>
        <p:spPr>
          <a:xfrm>
            <a:off x="-3385911" y="1367478"/>
            <a:ext cx="885900" cy="447600"/>
          </a:xfrm>
          <a:prstGeom prst="rect">
            <a:avLst/>
          </a:prstGeom>
          <a:gradFill>
            <a:gsLst>
              <a:gs pos="0">
                <a:schemeClr val="accent4"/>
              </a:gs>
              <a:gs pos="50000">
                <a:srgbClr val="6C9FF4">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3" name="Google Shape;93;p23"/>
          <p:cNvSpPr/>
          <p:nvPr/>
        </p:nvSpPr>
        <p:spPr>
          <a:xfrm>
            <a:off x="-2406196" y="1367478"/>
            <a:ext cx="885900" cy="447600"/>
          </a:xfrm>
          <a:prstGeom prst="rect">
            <a:avLst/>
          </a:prstGeom>
          <a:gradFill>
            <a:gsLst>
              <a:gs pos="0">
                <a:schemeClr val="accent5"/>
              </a:gs>
              <a:gs pos="33000">
                <a:srgbClr val="6C9FF4">
                  <a:alpha val="49019"/>
                </a:srgbClr>
              </a:gs>
              <a:gs pos="66000">
                <a:srgbClr val="5BC9B0">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4" name="Google Shape;94;p23"/>
          <p:cNvSpPr/>
          <p:nvPr/>
        </p:nvSpPr>
        <p:spPr>
          <a:xfrm>
            <a:off x="-1426482" y="1367478"/>
            <a:ext cx="885900" cy="447600"/>
          </a:xfrm>
          <a:prstGeom prst="rect">
            <a:avLst/>
          </a:prstGeom>
          <a:gradFill>
            <a:gsLst>
              <a:gs pos="0">
                <a:schemeClr val="accent6"/>
              </a:gs>
              <a:gs pos="100000">
                <a:srgbClr val="36A48B"/>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5" name="Google Shape;95;p23"/>
          <p:cNvSpPr/>
          <p:nvPr/>
        </p:nvSpPr>
        <p:spPr>
          <a:xfrm>
            <a:off x="-6325054" y="1988388"/>
            <a:ext cx="885900" cy="447600"/>
          </a:xfrm>
          <a:prstGeom prst="rect">
            <a:avLst/>
          </a:prstGeom>
          <a:gradFill>
            <a:gsLst>
              <a:gs pos="0">
                <a:schemeClr val="accent1"/>
              </a:gs>
              <a:gs pos="50000">
                <a:srgbClr val="E6568E">
                  <a:alpha val="49019"/>
                </a:srgbClr>
              </a:gs>
              <a:gs pos="100000">
                <a:schemeClr val="accent3"/>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6" name="Google Shape;96;p23"/>
          <p:cNvSpPr/>
          <p:nvPr/>
        </p:nvSpPr>
        <p:spPr>
          <a:xfrm>
            <a:off x="-5345339" y="1988388"/>
            <a:ext cx="885900" cy="447600"/>
          </a:xfrm>
          <a:prstGeom prst="rect">
            <a:avLst/>
          </a:prstGeom>
          <a:gradFill>
            <a:gsLst>
              <a:gs pos="0">
                <a:schemeClr val="accent2"/>
              </a:gs>
              <a:gs pos="50000">
                <a:srgbClr val="CE59C4">
                  <a:alpha val="49019"/>
                </a:srgbClr>
              </a:gs>
              <a:gs pos="100000">
                <a:schemeClr val="accent4"/>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7" name="Google Shape;97;p23"/>
          <p:cNvSpPr/>
          <p:nvPr/>
        </p:nvSpPr>
        <p:spPr>
          <a:xfrm>
            <a:off x="-4365625" y="1988388"/>
            <a:ext cx="885900" cy="447600"/>
          </a:xfrm>
          <a:prstGeom prst="rect">
            <a:avLst/>
          </a:prstGeom>
          <a:gradFill>
            <a:gsLst>
              <a:gs pos="0">
                <a:schemeClr val="accent3"/>
              </a:gs>
              <a:gs pos="50000">
                <a:srgbClr val="8766D0">
                  <a:alpha val="49019"/>
                </a:srgbClr>
              </a:gs>
              <a:gs pos="100000">
                <a:schemeClr val="accent5"/>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8" name="Google Shape;98;p23"/>
          <p:cNvSpPr/>
          <p:nvPr/>
        </p:nvSpPr>
        <p:spPr>
          <a:xfrm>
            <a:off x="-3385911" y="1988388"/>
            <a:ext cx="885900" cy="447600"/>
          </a:xfrm>
          <a:prstGeom prst="rect">
            <a:avLst/>
          </a:prstGeom>
          <a:gradFill>
            <a:gsLst>
              <a:gs pos="0">
                <a:schemeClr val="accent4"/>
              </a:gs>
              <a:gs pos="50000">
                <a:srgbClr val="6C9FF4">
                  <a:alpha val="49019"/>
                </a:srgbClr>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99" name="Google Shape;99;p23"/>
          <p:cNvSpPr/>
          <p:nvPr/>
        </p:nvSpPr>
        <p:spPr>
          <a:xfrm>
            <a:off x="-2406196" y="1988388"/>
            <a:ext cx="885900" cy="447600"/>
          </a:xfrm>
          <a:prstGeom prst="rect">
            <a:avLst/>
          </a:prstGeom>
          <a:gradFill>
            <a:gsLst>
              <a:gs pos="0">
                <a:schemeClr val="accent5"/>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0" name="Google Shape;100;p23"/>
          <p:cNvSpPr/>
          <p:nvPr/>
        </p:nvSpPr>
        <p:spPr>
          <a:xfrm>
            <a:off x="-1426482" y="1988388"/>
            <a:ext cx="885900" cy="447600"/>
          </a:xfrm>
          <a:prstGeom prst="rect">
            <a:avLst/>
          </a:prstGeom>
          <a:gradFill>
            <a:gsLst>
              <a:gs pos="0">
                <a:schemeClr val="accent6"/>
              </a:gs>
              <a:gs pos="100000">
                <a:srgbClr val="36A48B"/>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1" name="Google Shape;101;p23"/>
          <p:cNvSpPr/>
          <p:nvPr/>
        </p:nvSpPr>
        <p:spPr>
          <a:xfrm>
            <a:off x="-6325054" y="2593935"/>
            <a:ext cx="885900" cy="447600"/>
          </a:xfrm>
          <a:prstGeom prst="rect">
            <a:avLst/>
          </a:prstGeom>
          <a:gradFill>
            <a:gsLst>
              <a:gs pos="0">
                <a:schemeClr val="accent1"/>
              </a:gs>
              <a:gs pos="50000">
                <a:srgbClr val="E6568E">
                  <a:alpha val="49019"/>
                </a:srgbClr>
              </a:gs>
              <a:gs pos="100000">
                <a:schemeClr val="accent3"/>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2" name="Google Shape;102;p23"/>
          <p:cNvSpPr/>
          <p:nvPr/>
        </p:nvSpPr>
        <p:spPr>
          <a:xfrm>
            <a:off x="-5345339" y="2593935"/>
            <a:ext cx="885900" cy="447600"/>
          </a:xfrm>
          <a:prstGeom prst="rect">
            <a:avLst/>
          </a:prstGeom>
          <a:gradFill>
            <a:gsLst>
              <a:gs pos="0">
                <a:schemeClr val="accent2"/>
              </a:gs>
              <a:gs pos="50000">
                <a:srgbClr val="CE59C4">
                  <a:alpha val="49019"/>
                </a:srgbClr>
              </a:gs>
              <a:gs pos="100000">
                <a:schemeClr val="accent4"/>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3" name="Google Shape;103;p23"/>
          <p:cNvSpPr/>
          <p:nvPr/>
        </p:nvSpPr>
        <p:spPr>
          <a:xfrm>
            <a:off x="-4365625" y="2593935"/>
            <a:ext cx="885900" cy="447600"/>
          </a:xfrm>
          <a:prstGeom prst="rect">
            <a:avLst/>
          </a:prstGeom>
          <a:gradFill>
            <a:gsLst>
              <a:gs pos="0">
                <a:schemeClr val="accent3"/>
              </a:gs>
              <a:gs pos="50000">
                <a:srgbClr val="8766D0">
                  <a:alpha val="49019"/>
                </a:srgbClr>
              </a:gs>
              <a:gs pos="100000">
                <a:schemeClr val="accent5"/>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4" name="Google Shape;104;p23"/>
          <p:cNvSpPr/>
          <p:nvPr/>
        </p:nvSpPr>
        <p:spPr>
          <a:xfrm>
            <a:off x="-3385911" y="2593935"/>
            <a:ext cx="885900" cy="447600"/>
          </a:xfrm>
          <a:prstGeom prst="rect">
            <a:avLst/>
          </a:prstGeom>
          <a:gradFill>
            <a:gsLst>
              <a:gs pos="0">
                <a:schemeClr val="accent4"/>
              </a:gs>
              <a:gs pos="50000">
                <a:srgbClr val="6C9FF4">
                  <a:alpha val="49019"/>
                </a:srgbClr>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5" name="Google Shape;105;p23"/>
          <p:cNvSpPr/>
          <p:nvPr/>
        </p:nvSpPr>
        <p:spPr>
          <a:xfrm>
            <a:off x="-2406196" y="2593935"/>
            <a:ext cx="885900" cy="447600"/>
          </a:xfrm>
          <a:prstGeom prst="rect">
            <a:avLst/>
          </a:prstGeom>
          <a:gradFill>
            <a:gsLst>
              <a:gs pos="0">
                <a:schemeClr val="accent5"/>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6" name="Google Shape;106;p23"/>
          <p:cNvSpPr/>
          <p:nvPr/>
        </p:nvSpPr>
        <p:spPr>
          <a:xfrm>
            <a:off x="-1426482" y="2593935"/>
            <a:ext cx="885900" cy="447600"/>
          </a:xfrm>
          <a:prstGeom prst="rect">
            <a:avLst/>
          </a:prstGeom>
          <a:gradFill>
            <a:gsLst>
              <a:gs pos="0">
                <a:schemeClr val="accent6"/>
              </a:gs>
              <a:gs pos="100000">
                <a:srgbClr val="36A48B"/>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7" name="Google Shape;107;p23"/>
          <p:cNvSpPr/>
          <p:nvPr/>
        </p:nvSpPr>
        <p:spPr>
          <a:xfrm>
            <a:off x="-6325054" y="3199481"/>
            <a:ext cx="885900" cy="447600"/>
          </a:xfrm>
          <a:prstGeom prst="rect">
            <a:avLst/>
          </a:prstGeom>
          <a:gradFill>
            <a:gsLst>
              <a:gs pos="0">
                <a:schemeClr val="accent1"/>
              </a:gs>
              <a:gs pos="50000">
                <a:srgbClr val="E6568E">
                  <a:alpha val="49019"/>
                </a:srgbClr>
              </a:gs>
              <a:gs pos="100000">
                <a:schemeClr val="accent3"/>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8" name="Google Shape;108;p23"/>
          <p:cNvSpPr/>
          <p:nvPr/>
        </p:nvSpPr>
        <p:spPr>
          <a:xfrm>
            <a:off x="-5345339" y="3199481"/>
            <a:ext cx="885900" cy="447600"/>
          </a:xfrm>
          <a:prstGeom prst="rect">
            <a:avLst/>
          </a:prstGeom>
          <a:gradFill>
            <a:gsLst>
              <a:gs pos="0">
                <a:schemeClr val="accent2"/>
              </a:gs>
              <a:gs pos="50000">
                <a:srgbClr val="CE59C4">
                  <a:alpha val="49019"/>
                </a:srgbClr>
              </a:gs>
              <a:gs pos="100000">
                <a:schemeClr val="accent4"/>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09" name="Google Shape;109;p23"/>
          <p:cNvSpPr/>
          <p:nvPr/>
        </p:nvSpPr>
        <p:spPr>
          <a:xfrm>
            <a:off x="-4365625" y="3199481"/>
            <a:ext cx="885900" cy="447600"/>
          </a:xfrm>
          <a:prstGeom prst="rect">
            <a:avLst/>
          </a:prstGeom>
          <a:gradFill>
            <a:gsLst>
              <a:gs pos="0">
                <a:schemeClr val="accent3"/>
              </a:gs>
              <a:gs pos="50000">
                <a:srgbClr val="8766D0">
                  <a:alpha val="49019"/>
                </a:srgbClr>
              </a:gs>
              <a:gs pos="100000">
                <a:schemeClr val="accent5"/>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0" name="Google Shape;110;p23"/>
          <p:cNvSpPr/>
          <p:nvPr/>
        </p:nvSpPr>
        <p:spPr>
          <a:xfrm>
            <a:off x="-3385911" y="3199481"/>
            <a:ext cx="885900" cy="447600"/>
          </a:xfrm>
          <a:prstGeom prst="rect">
            <a:avLst/>
          </a:prstGeom>
          <a:gradFill>
            <a:gsLst>
              <a:gs pos="0">
                <a:schemeClr val="accent4"/>
              </a:gs>
              <a:gs pos="50000">
                <a:srgbClr val="6C9FF4">
                  <a:alpha val="49019"/>
                </a:srgbClr>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1" name="Google Shape;111;p23"/>
          <p:cNvSpPr/>
          <p:nvPr/>
        </p:nvSpPr>
        <p:spPr>
          <a:xfrm>
            <a:off x="-2410051" y="3199481"/>
            <a:ext cx="885900" cy="447600"/>
          </a:xfrm>
          <a:prstGeom prst="rect">
            <a:avLst/>
          </a:prstGeom>
          <a:gradFill>
            <a:gsLst>
              <a:gs pos="0">
                <a:schemeClr val="accent5"/>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2" name="Google Shape;112;p23"/>
          <p:cNvSpPr/>
          <p:nvPr/>
        </p:nvSpPr>
        <p:spPr>
          <a:xfrm>
            <a:off x="-1426482" y="3199481"/>
            <a:ext cx="885900" cy="447600"/>
          </a:xfrm>
          <a:prstGeom prst="rect">
            <a:avLst/>
          </a:prstGeom>
          <a:gradFill>
            <a:gsLst>
              <a:gs pos="0">
                <a:schemeClr val="accent6"/>
              </a:gs>
              <a:gs pos="100000">
                <a:srgbClr val="36A48B"/>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3" name="Google Shape;113;p23"/>
          <p:cNvSpPr txBox="1"/>
          <p:nvPr/>
        </p:nvSpPr>
        <p:spPr>
          <a:xfrm>
            <a:off x="2037450" y="1271394"/>
            <a:ext cx="5069100" cy="26007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8300"/>
              <a:buFont typeface="Arial"/>
              <a:buNone/>
            </a:pPr>
            <a:r>
              <a:rPr lang="en-US" sz="8300" b="0" i="0" u="none" strike="noStrike" cap="none">
                <a:solidFill>
                  <a:schemeClr val="dk1"/>
                </a:solidFill>
                <a:latin typeface="Source Sans Pro"/>
                <a:ea typeface="Source Sans Pro"/>
                <a:cs typeface="Source Sans Pro"/>
                <a:sym typeface="Source Sans Pro"/>
              </a:rPr>
              <a:t>COLOR SHEET</a:t>
            </a:r>
            <a:endParaRPr sz="8300" b="0" i="0" u="none" strike="noStrike" cap="none">
              <a:solidFill>
                <a:schemeClr val="dk1"/>
              </a:solidFill>
              <a:latin typeface="Source Sans Pro"/>
              <a:ea typeface="Source Sans Pro"/>
              <a:cs typeface="Source Sans Pro"/>
              <a:sym typeface="Source Sans Pro"/>
            </a:endParaRPr>
          </a:p>
        </p:txBody>
      </p:sp>
      <p:sp>
        <p:nvSpPr>
          <p:cNvPr id="114" name="Google Shape;114;p23"/>
          <p:cNvSpPr/>
          <p:nvPr/>
        </p:nvSpPr>
        <p:spPr>
          <a:xfrm>
            <a:off x="1679801" y="8712349"/>
            <a:ext cx="5769600" cy="447600"/>
          </a:xfrm>
          <a:prstGeom prst="rect">
            <a:avLst/>
          </a:prstGeom>
          <a:gradFill>
            <a:gsLst>
              <a:gs pos="0">
                <a:schemeClr val="accent5"/>
              </a:gs>
              <a:gs pos="33000">
                <a:schemeClr val="accent4"/>
              </a:gs>
              <a:gs pos="66000">
                <a:schemeClr val="accent3"/>
              </a:gs>
              <a:gs pos="100000">
                <a:schemeClr val="accent2"/>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5" name="Google Shape;115;p23"/>
          <p:cNvSpPr/>
          <p:nvPr/>
        </p:nvSpPr>
        <p:spPr>
          <a:xfrm>
            <a:off x="9684656" y="1367478"/>
            <a:ext cx="885900" cy="447600"/>
          </a:xfrm>
          <a:prstGeom prst="rect">
            <a:avLst/>
          </a:prstGeom>
          <a:gradFill>
            <a:gsLst>
              <a:gs pos="0">
                <a:schemeClr val="accent1"/>
              </a:gs>
              <a:gs pos="50000">
                <a:srgbClr val="E6568E">
                  <a:alpha val="49019"/>
                </a:srgbClr>
              </a:gs>
              <a:gs pos="100000">
                <a:schemeClr val="accent3"/>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6" name="Google Shape;116;p23"/>
          <p:cNvSpPr/>
          <p:nvPr/>
        </p:nvSpPr>
        <p:spPr>
          <a:xfrm>
            <a:off x="10664371" y="1367478"/>
            <a:ext cx="885900" cy="447600"/>
          </a:xfrm>
          <a:prstGeom prst="rect">
            <a:avLst/>
          </a:prstGeom>
          <a:gradFill>
            <a:gsLst>
              <a:gs pos="0">
                <a:schemeClr val="accent2"/>
              </a:gs>
              <a:gs pos="50000">
                <a:srgbClr val="CE59C4">
                  <a:alpha val="49019"/>
                </a:srgbClr>
              </a:gs>
              <a:gs pos="100000">
                <a:schemeClr val="accent4"/>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7" name="Google Shape;117;p23"/>
          <p:cNvSpPr/>
          <p:nvPr/>
        </p:nvSpPr>
        <p:spPr>
          <a:xfrm>
            <a:off x="11644085" y="1367478"/>
            <a:ext cx="885900" cy="447600"/>
          </a:xfrm>
          <a:prstGeom prst="rect">
            <a:avLst/>
          </a:prstGeom>
          <a:gradFill>
            <a:gsLst>
              <a:gs pos="0">
                <a:schemeClr val="accent3"/>
              </a:gs>
              <a:gs pos="50000">
                <a:srgbClr val="8766D0">
                  <a:alpha val="49019"/>
                </a:srgbClr>
              </a:gs>
              <a:gs pos="100000">
                <a:schemeClr val="accent5"/>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8" name="Google Shape;118;p23"/>
          <p:cNvSpPr/>
          <p:nvPr/>
        </p:nvSpPr>
        <p:spPr>
          <a:xfrm>
            <a:off x="12623800" y="1367478"/>
            <a:ext cx="885900" cy="447600"/>
          </a:xfrm>
          <a:prstGeom prst="rect">
            <a:avLst/>
          </a:prstGeom>
          <a:gradFill>
            <a:gsLst>
              <a:gs pos="0">
                <a:schemeClr val="accent4"/>
              </a:gs>
              <a:gs pos="50000">
                <a:srgbClr val="6C9FF4">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19" name="Google Shape;119;p23"/>
          <p:cNvSpPr/>
          <p:nvPr/>
        </p:nvSpPr>
        <p:spPr>
          <a:xfrm>
            <a:off x="13603514" y="1367478"/>
            <a:ext cx="885900" cy="447600"/>
          </a:xfrm>
          <a:prstGeom prst="rect">
            <a:avLst/>
          </a:prstGeom>
          <a:gradFill>
            <a:gsLst>
              <a:gs pos="0">
                <a:schemeClr val="accent5"/>
              </a:gs>
              <a:gs pos="33000">
                <a:srgbClr val="6C9FF4">
                  <a:alpha val="49019"/>
                </a:srgbClr>
              </a:gs>
              <a:gs pos="66000">
                <a:srgbClr val="5BC9B0">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0" name="Google Shape;120;p23"/>
          <p:cNvSpPr/>
          <p:nvPr/>
        </p:nvSpPr>
        <p:spPr>
          <a:xfrm>
            <a:off x="14583230" y="1367478"/>
            <a:ext cx="885900" cy="447600"/>
          </a:xfrm>
          <a:prstGeom prst="rect">
            <a:avLst/>
          </a:prstGeom>
          <a:gradFill>
            <a:gsLst>
              <a:gs pos="0">
                <a:schemeClr val="accent6"/>
              </a:gs>
              <a:gs pos="100000">
                <a:srgbClr val="36A48B"/>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1" name="Google Shape;121;p23"/>
          <p:cNvSpPr/>
          <p:nvPr/>
        </p:nvSpPr>
        <p:spPr>
          <a:xfrm>
            <a:off x="9684656" y="1988388"/>
            <a:ext cx="885900" cy="447600"/>
          </a:xfrm>
          <a:prstGeom prst="rect">
            <a:avLst/>
          </a:prstGeom>
          <a:gradFill>
            <a:gsLst>
              <a:gs pos="0">
                <a:schemeClr val="accent1"/>
              </a:gs>
              <a:gs pos="50000">
                <a:srgbClr val="E6568E">
                  <a:alpha val="49019"/>
                </a:srgbClr>
              </a:gs>
              <a:gs pos="100000">
                <a:schemeClr val="accent3"/>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2" name="Google Shape;122;p23"/>
          <p:cNvSpPr/>
          <p:nvPr/>
        </p:nvSpPr>
        <p:spPr>
          <a:xfrm>
            <a:off x="10664371" y="1988388"/>
            <a:ext cx="885900" cy="447600"/>
          </a:xfrm>
          <a:prstGeom prst="rect">
            <a:avLst/>
          </a:prstGeom>
          <a:gradFill>
            <a:gsLst>
              <a:gs pos="0">
                <a:schemeClr val="accent2"/>
              </a:gs>
              <a:gs pos="50000">
                <a:srgbClr val="CE59C4">
                  <a:alpha val="49019"/>
                </a:srgbClr>
              </a:gs>
              <a:gs pos="100000">
                <a:schemeClr val="accent4"/>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3" name="Google Shape;123;p23"/>
          <p:cNvSpPr/>
          <p:nvPr/>
        </p:nvSpPr>
        <p:spPr>
          <a:xfrm>
            <a:off x="11644085" y="1988388"/>
            <a:ext cx="885900" cy="447600"/>
          </a:xfrm>
          <a:prstGeom prst="rect">
            <a:avLst/>
          </a:prstGeom>
          <a:gradFill>
            <a:gsLst>
              <a:gs pos="0">
                <a:schemeClr val="accent3"/>
              </a:gs>
              <a:gs pos="50000">
                <a:srgbClr val="8766D0">
                  <a:alpha val="49019"/>
                </a:srgbClr>
              </a:gs>
              <a:gs pos="100000">
                <a:schemeClr val="accent5"/>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4" name="Google Shape;124;p23"/>
          <p:cNvSpPr/>
          <p:nvPr/>
        </p:nvSpPr>
        <p:spPr>
          <a:xfrm>
            <a:off x="12623800" y="1988388"/>
            <a:ext cx="885900" cy="447600"/>
          </a:xfrm>
          <a:prstGeom prst="rect">
            <a:avLst/>
          </a:prstGeom>
          <a:gradFill>
            <a:gsLst>
              <a:gs pos="0">
                <a:schemeClr val="accent4"/>
              </a:gs>
              <a:gs pos="50000">
                <a:srgbClr val="6C9FF4">
                  <a:alpha val="49019"/>
                </a:srgbClr>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5" name="Google Shape;125;p23"/>
          <p:cNvSpPr/>
          <p:nvPr/>
        </p:nvSpPr>
        <p:spPr>
          <a:xfrm>
            <a:off x="13603514" y="1988388"/>
            <a:ext cx="885900" cy="447600"/>
          </a:xfrm>
          <a:prstGeom prst="rect">
            <a:avLst/>
          </a:prstGeom>
          <a:gradFill>
            <a:gsLst>
              <a:gs pos="0">
                <a:schemeClr val="accent5"/>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6" name="Google Shape;126;p23"/>
          <p:cNvSpPr/>
          <p:nvPr/>
        </p:nvSpPr>
        <p:spPr>
          <a:xfrm>
            <a:off x="14583230" y="1988388"/>
            <a:ext cx="885900" cy="447600"/>
          </a:xfrm>
          <a:prstGeom prst="rect">
            <a:avLst/>
          </a:prstGeom>
          <a:gradFill>
            <a:gsLst>
              <a:gs pos="0">
                <a:schemeClr val="accent6"/>
              </a:gs>
              <a:gs pos="100000">
                <a:srgbClr val="36A48B"/>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7" name="Google Shape;127;p23"/>
          <p:cNvSpPr/>
          <p:nvPr/>
        </p:nvSpPr>
        <p:spPr>
          <a:xfrm>
            <a:off x="9684656" y="2593935"/>
            <a:ext cx="885900" cy="447600"/>
          </a:xfrm>
          <a:prstGeom prst="rect">
            <a:avLst/>
          </a:prstGeom>
          <a:gradFill>
            <a:gsLst>
              <a:gs pos="0">
                <a:schemeClr val="accent1"/>
              </a:gs>
              <a:gs pos="50000">
                <a:srgbClr val="E6568E">
                  <a:alpha val="49019"/>
                </a:srgbClr>
              </a:gs>
              <a:gs pos="100000">
                <a:schemeClr val="accent3"/>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8" name="Google Shape;128;p23"/>
          <p:cNvSpPr/>
          <p:nvPr/>
        </p:nvSpPr>
        <p:spPr>
          <a:xfrm>
            <a:off x="10664371" y="2593935"/>
            <a:ext cx="885900" cy="447600"/>
          </a:xfrm>
          <a:prstGeom prst="rect">
            <a:avLst/>
          </a:prstGeom>
          <a:gradFill>
            <a:gsLst>
              <a:gs pos="0">
                <a:schemeClr val="accent2"/>
              </a:gs>
              <a:gs pos="50000">
                <a:srgbClr val="CE59C4">
                  <a:alpha val="49019"/>
                </a:srgbClr>
              </a:gs>
              <a:gs pos="100000">
                <a:schemeClr val="accent4"/>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29" name="Google Shape;129;p23"/>
          <p:cNvSpPr/>
          <p:nvPr/>
        </p:nvSpPr>
        <p:spPr>
          <a:xfrm>
            <a:off x="11644085" y="2593935"/>
            <a:ext cx="885900" cy="447600"/>
          </a:xfrm>
          <a:prstGeom prst="rect">
            <a:avLst/>
          </a:prstGeom>
          <a:gradFill>
            <a:gsLst>
              <a:gs pos="0">
                <a:schemeClr val="accent3"/>
              </a:gs>
              <a:gs pos="50000">
                <a:srgbClr val="8766D0">
                  <a:alpha val="49019"/>
                </a:srgbClr>
              </a:gs>
              <a:gs pos="100000">
                <a:schemeClr val="accent5"/>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0" name="Google Shape;130;p23"/>
          <p:cNvSpPr/>
          <p:nvPr/>
        </p:nvSpPr>
        <p:spPr>
          <a:xfrm>
            <a:off x="12623800" y="2593935"/>
            <a:ext cx="885900" cy="447600"/>
          </a:xfrm>
          <a:prstGeom prst="rect">
            <a:avLst/>
          </a:prstGeom>
          <a:gradFill>
            <a:gsLst>
              <a:gs pos="0">
                <a:schemeClr val="accent4"/>
              </a:gs>
              <a:gs pos="50000">
                <a:srgbClr val="6C9FF4">
                  <a:alpha val="49019"/>
                </a:srgbClr>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1" name="Google Shape;131;p23"/>
          <p:cNvSpPr/>
          <p:nvPr/>
        </p:nvSpPr>
        <p:spPr>
          <a:xfrm>
            <a:off x="13603514" y="2593935"/>
            <a:ext cx="885900" cy="447600"/>
          </a:xfrm>
          <a:prstGeom prst="rect">
            <a:avLst/>
          </a:prstGeom>
          <a:gradFill>
            <a:gsLst>
              <a:gs pos="0">
                <a:schemeClr val="accent5"/>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2" name="Google Shape;132;p23"/>
          <p:cNvSpPr/>
          <p:nvPr/>
        </p:nvSpPr>
        <p:spPr>
          <a:xfrm>
            <a:off x="14583230" y="2593935"/>
            <a:ext cx="885900" cy="447600"/>
          </a:xfrm>
          <a:prstGeom prst="rect">
            <a:avLst/>
          </a:prstGeom>
          <a:gradFill>
            <a:gsLst>
              <a:gs pos="0">
                <a:schemeClr val="accent6"/>
              </a:gs>
              <a:gs pos="100000">
                <a:srgbClr val="36A48B"/>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3" name="Google Shape;133;p23"/>
          <p:cNvSpPr/>
          <p:nvPr/>
        </p:nvSpPr>
        <p:spPr>
          <a:xfrm>
            <a:off x="9684656" y="3199481"/>
            <a:ext cx="885900" cy="447600"/>
          </a:xfrm>
          <a:prstGeom prst="rect">
            <a:avLst/>
          </a:prstGeom>
          <a:gradFill>
            <a:gsLst>
              <a:gs pos="0">
                <a:schemeClr val="accent1"/>
              </a:gs>
              <a:gs pos="50000">
                <a:srgbClr val="E6568E">
                  <a:alpha val="49019"/>
                </a:srgbClr>
              </a:gs>
              <a:gs pos="100000">
                <a:schemeClr val="accent3"/>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4" name="Google Shape;134;p23"/>
          <p:cNvSpPr/>
          <p:nvPr/>
        </p:nvSpPr>
        <p:spPr>
          <a:xfrm>
            <a:off x="10664371" y="3199481"/>
            <a:ext cx="885900" cy="447600"/>
          </a:xfrm>
          <a:prstGeom prst="rect">
            <a:avLst/>
          </a:prstGeom>
          <a:gradFill>
            <a:gsLst>
              <a:gs pos="0">
                <a:schemeClr val="accent2"/>
              </a:gs>
              <a:gs pos="50000">
                <a:srgbClr val="CE59C4">
                  <a:alpha val="49019"/>
                </a:srgbClr>
              </a:gs>
              <a:gs pos="100000">
                <a:schemeClr val="accent4"/>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5" name="Google Shape;135;p23"/>
          <p:cNvSpPr/>
          <p:nvPr/>
        </p:nvSpPr>
        <p:spPr>
          <a:xfrm>
            <a:off x="11644085" y="3199481"/>
            <a:ext cx="885900" cy="447600"/>
          </a:xfrm>
          <a:prstGeom prst="rect">
            <a:avLst/>
          </a:prstGeom>
          <a:gradFill>
            <a:gsLst>
              <a:gs pos="0">
                <a:schemeClr val="accent3"/>
              </a:gs>
              <a:gs pos="50000">
                <a:srgbClr val="8766D0">
                  <a:alpha val="49019"/>
                </a:srgbClr>
              </a:gs>
              <a:gs pos="100000">
                <a:schemeClr val="accent5"/>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6" name="Google Shape;136;p23"/>
          <p:cNvSpPr/>
          <p:nvPr/>
        </p:nvSpPr>
        <p:spPr>
          <a:xfrm>
            <a:off x="12623800" y="3199481"/>
            <a:ext cx="885900" cy="447600"/>
          </a:xfrm>
          <a:prstGeom prst="rect">
            <a:avLst/>
          </a:prstGeom>
          <a:gradFill>
            <a:gsLst>
              <a:gs pos="0">
                <a:schemeClr val="accent4"/>
              </a:gs>
              <a:gs pos="50000">
                <a:srgbClr val="6C9FF4">
                  <a:alpha val="49019"/>
                </a:srgbClr>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7" name="Google Shape;137;p23"/>
          <p:cNvSpPr/>
          <p:nvPr/>
        </p:nvSpPr>
        <p:spPr>
          <a:xfrm>
            <a:off x="13599659" y="3199481"/>
            <a:ext cx="885900" cy="447600"/>
          </a:xfrm>
          <a:prstGeom prst="rect">
            <a:avLst/>
          </a:prstGeom>
          <a:gradFill>
            <a:gsLst>
              <a:gs pos="0">
                <a:schemeClr val="accent5"/>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8" name="Google Shape;138;p23"/>
          <p:cNvSpPr/>
          <p:nvPr/>
        </p:nvSpPr>
        <p:spPr>
          <a:xfrm>
            <a:off x="14583230" y="3199481"/>
            <a:ext cx="885900" cy="447600"/>
          </a:xfrm>
          <a:prstGeom prst="rect">
            <a:avLst/>
          </a:prstGeom>
          <a:gradFill>
            <a:gsLst>
              <a:gs pos="0">
                <a:schemeClr val="accent6"/>
              </a:gs>
              <a:gs pos="100000">
                <a:srgbClr val="36A48B"/>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39" name="Google Shape;139;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5_01 - BLANK">
  <p:cSld name="35_01 - BLANK">
    <p:spTree>
      <p:nvGrpSpPr>
        <p:cNvPr id="1" name="Shape 140"/>
        <p:cNvGrpSpPr/>
        <p:nvPr/>
      </p:nvGrpSpPr>
      <p:grpSpPr>
        <a:xfrm>
          <a:off x="0" y="0"/>
          <a:ext cx="0" cy="0"/>
          <a:chOff x="0" y="0"/>
          <a:chExt cx="0" cy="0"/>
        </a:xfrm>
      </p:grpSpPr>
      <p:sp>
        <p:nvSpPr>
          <p:cNvPr id="141" name="Google Shape;141;p24"/>
          <p:cNvSpPr/>
          <p:nvPr/>
        </p:nvSpPr>
        <p:spPr>
          <a:xfrm>
            <a:off x="0" y="4819648"/>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42" name="Google Shape;142;p24"/>
          <p:cNvSpPr/>
          <p:nvPr/>
        </p:nvSpPr>
        <p:spPr>
          <a:xfrm>
            <a:off x="0" y="-1"/>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43" name="Google Shape;143;p24"/>
          <p:cNvSpPr txBox="1"/>
          <p:nvPr/>
        </p:nvSpPr>
        <p:spPr>
          <a:xfrm>
            <a:off x="4276725" y="4658066"/>
            <a:ext cx="4181700" cy="323100"/>
          </a:xfrm>
          <a:prstGeom prst="rect">
            <a:avLst/>
          </a:prstGeom>
          <a:noFill/>
          <a:ln>
            <a:noFill/>
          </a:ln>
        </p:spPr>
        <p:txBody>
          <a:bodyPr spcFirstLastPara="1" wrap="square" lIns="45725" tIns="22850" rIns="45725" bIns="2285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BFBFBF"/>
                </a:solidFill>
                <a:latin typeface="Source Sans Pro"/>
                <a:ea typeface="Source Sans Pro"/>
                <a:cs typeface="Source Sans Pro"/>
                <a:sym typeface="Source Sans Pro"/>
              </a:rPr>
              <a:t>www.company.com</a:t>
            </a:r>
            <a:endParaRPr sz="1800" b="0" i="0" u="none" strike="noStrike" cap="none">
              <a:solidFill>
                <a:srgbClr val="BFBFBF"/>
              </a:solidFill>
              <a:latin typeface="Source Sans Pro"/>
              <a:ea typeface="Source Sans Pro"/>
              <a:cs typeface="Source Sans Pro"/>
              <a:sym typeface="Source Sans Pro"/>
            </a:endParaRPr>
          </a:p>
        </p:txBody>
      </p:sp>
      <p:sp>
        <p:nvSpPr>
          <p:cNvPr id="144" name="Google Shape;144;p24"/>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45" name="Google Shape;145;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Source Sans Pro"/>
                <a:ea typeface="Source Sans Pro"/>
                <a:cs typeface="Source Sans Pro"/>
                <a:sym typeface="Source Sans Pro"/>
              </a:defRPr>
            </a:lvl1pPr>
            <a:lvl2pPr lvl="1" rtl="0">
              <a:buNone/>
              <a:defRPr>
                <a:solidFill>
                  <a:schemeClr val="dk1"/>
                </a:solidFill>
                <a:latin typeface="Source Sans Pro"/>
                <a:ea typeface="Source Sans Pro"/>
                <a:cs typeface="Source Sans Pro"/>
                <a:sym typeface="Source Sans Pro"/>
              </a:defRPr>
            </a:lvl2pPr>
            <a:lvl3pPr lvl="2" rtl="0">
              <a:buNone/>
              <a:defRPr>
                <a:solidFill>
                  <a:schemeClr val="dk1"/>
                </a:solidFill>
                <a:latin typeface="Source Sans Pro"/>
                <a:ea typeface="Source Sans Pro"/>
                <a:cs typeface="Source Sans Pro"/>
                <a:sym typeface="Source Sans Pro"/>
              </a:defRPr>
            </a:lvl3pPr>
            <a:lvl4pPr lvl="3" rtl="0">
              <a:buNone/>
              <a:defRPr>
                <a:solidFill>
                  <a:schemeClr val="dk1"/>
                </a:solidFill>
                <a:latin typeface="Source Sans Pro"/>
                <a:ea typeface="Source Sans Pro"/>
                <a:cs typeface="Source Sans Pro"/>
                <a:sym typeface="Source Sans Pro"/>
              </a:defRPr>
            </a:lvl4pPr>
            <a:lvl5pPr lvl="4" rtl="0">
              <a:buNone/>
              <a:defRPr>
                <a:solidFill>
                  <a:schemeClr val="dk1"/>
                </a:solidFill>
                <a:latin typeface="Source Sans Pro"/>
                <a:ea typeface="Source Sans Pro"/>
                <a:cs typeface="Source Sans Pro"/>
                <a:sym typeface="Source Sans Pro"/>
              </a:defRPr>
            </a:lvl5pPr>
            <a:lvl6pPr lvl="5" rtl="0">
              <a:buNone/>
              <a:defRPr>
                <a:solidFill>
                  <a:schemeClr val="dk1"/>
                </a:solidFill>
                <a:latin typeface="Source Sans Pro"/>
                <a:ea typeface="Source Sans Pro"/>
                <a:cs typeface="Source Sans Pro"/>
                <a:sym typeface="Source Sans Pro"/>
              </a:defRPr>
            </a:lvl6pPr>
            <a:lvl7pPr lvl="6" rtl="0">
              <a:buNone/>
              <a:defRPr>
                <a:solidFill>
                  <a:schemeClr val="dk1"/>
                </a:solidFill>
                <a:latin typeface="Source Sans Pro"/>
                <a:ea typeface="Source Sans Pro"/>
                <a:cs typeface="Source Sans Pro"/>
                <a:sym typeface="Source Sans Pro"/>
              </a:defRPr>
            </a:lvl7pPr>
            <a:lvl8pPr lvl="7" rtl="0">
              <a:buNone/>
              <a:defRPr>
                <a:solidFill>
                  <a:schemeClr val="dk1"/>
                </a:solidFill>
                <a:latin typeface="Source Sans Pro"/>
                <a:ea typeface="Source Sans Pro"/>
                <a:cs typeface="Source Sans Pro"/>
                <a:sym typeface="Source Sans Pro"/>
              </a:defRPr>
            </a:lvl8pPr>
            <a:lvl9pPr lvl="8" rtl="0">
              <a:buNone/>
              <a:defRPr>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3_01 - BLANK">
  <p:cSld name="3_01 - BLANK">
    <p:spTree>
      <p:nvGrpSpPr>
        <p:cNvPr id="1" name="Shape 148"/>
        <p:cNvGrpSpPr/>
        <p:nvPr/>
      </p:nvGrpSpPr>
      <p:grpSpPr>
        <a:xfrm>
          <a:off x="0" y="0"/>
          <a:ext cx="0" cy="0"/>
          <a:chOff x="0" y="0"/>
          <a:chExt cx="0" cy="0"/>
        </a:xfrm>
      </p:grpSpPr>
      <p:sp>
        <p:nvSpPr>
          <p:cNvPr id="149" name="Google Shape;14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0"/>
        <p:cNvGrpSpPr/>
        <p:nvPr/>
      </p:nvGrpSpPr>
      <p:grpSpPr>
        <a:xfrm>
          <a:off x="0" y="0"/>
          <a:ext cx="0" cy="0"/>
          <a:chOff x="0" y="0"/>
          <a:chExt cx="0" cy="0"/>
        </a:xfrm>
      </p:grpSpPr>
      <p:pic>
        <p:nvPicPr>
          <p:cNvPr id="151" name="Google Shape;151;p27"/>
          <p:cNvPicPr preferRelativeResize="0"/>
          <p:nvPr/>
        </p:nvPicPr>
        <p:blipFill rotWithShape="1">
          <a:blip r:embed="rId2">
            <a:alphaModFix/>
          </a:blip>
          <a:srcRect l="6256" t="11111" r="6247" b="62956"/>
          <a:stretch/>
        </p:blipFill>
        <p:spPr>
          <a:xfrm>
            <a:off x="-52025" y="-57150"/>
            <a:ext cx="9275650" cy="1333800"/>
          </a:xfrm>
          <a:prstGeom prst="rect">
            <a:avLst/>
          </a:prstGeom>
          <a:noFill/>
          <a:ln>
            <a:noFill/>
          </a:ln>
        </p:spPr>
      </p:pic>
      <p:sp>
        <p:nvSpPr>
          <p:cNvPr id="152" name="Google Shape;152;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53"/>
        <p:cNvGrpSpPr/>
        <p:nvPr/>
      </p:nvGrpSpPr>
      <p:grpSpPr>
        <a:xfrm>
          <a:off x="0" y="0"/>
          <a:ext cx="0" cy="0"/>
          <a:chOff x="0" y="0"/>
          <a:chExt cx="0" cy="0"/>
        </a:xfrm>
      </p:grpSpPr>
      <p:pic>
        <p:nvPicPr>
          <p:cNvPr id="154" name="Google Shape;154;p28"/>
          <p:cNvPicPr preferRelativeResize="0"/>
          <p:nvPr/>
        </p:nvPicPr>
        <p:blipFill rotWithShape="1">
          <a:blip r:embed="rId2">
            <a:alphaModFix/>
          </a:blip>
          <a:srcRect l="6256" t="11111" r="6247" b="62956"/>
          <a:stretch/>
        </p:blipFill>
        <p:spPr>
          <a:xfrm>
            <a:off x="-57800" y="-57800"/>
            <a:ext cx="9252523" cy="898776"/>
          </a:xfrm>
          <a:prstGeom prst="rect">
            <a:avLst/>
          </a:prstGeom>
          <a:noFill/>
          <a:ln>
            <a:noFill/>
          </a:ln>
        </p:spPr>
      </p:pic>
      <p:sp>
        <p:nvSpPr>
          <p:cNvPr id="155" name="Google Shape;155;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DEFAULT - Title">
  <p:cSld name="3_DEFAULT - Title">
    <p:spTree>
      <p:nvGrpSpPr>
        <p:cNvPr id="1" name="Shape 156"/>
        <p:cNvGrpSpPr/>
        <p:nvPr/>
      </p:nvGrpSpPr>
      <p:grpSpPr>
        <a:xfrm>
          <a:off x="0" y="0"/>
          <a:ext cx="0" cy="0"/>
          <a:chOff x="0" y="0"/>
          <a:chExt cx="0" cy="0"/>
        </a:xfrm>
      </p:grpSpPr>
      <p:sp>
        <p:nvSpPr>
          <p:cNvPr id="157" name="Google Shape;157;p29"/>
          <p:cNvSpPr/>
          <p:nvPr/>
        </p:nvSpPr>
        <p:spPr>
          <a:xfrm>
            <a:off x="0" y="-1"/>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58" name="Google Shape;158;p29"/>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59" name="Google Shape;15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Source Sans Pro"/>
                <a:ea typeface="Source Sans Pro"/>
                <a:cs typeface="Source Sans Pro"/>
                <a:sym typeface="Source Sans Pro"/>
              </a:defRPr>
            </a:lvl1pPr>
            <a:lvl2pPr lvl="1" rtl="0">
              <a:buNone/>
              <a:defRPr>
                <a:solidFill>
                  <a:schemeClr val="dk1"/>
                </a:solidFill>
                <a:latin typeface="Source Sans Pro"/>
                <a:ea typeface="Source Sans Pro"/>
                <a:cs typeface="Source Sans Pro"/>
                <a:sym typeface="Source Sans Pro"/>
              </a:defRPr>
            </a:lvl2pPr>
            <a:lvl3pPr lvl="2" rtl="0">
              <a:buNone/>
              <a:defRPr>
                <a:solidFill>
                  <a:schemeClr val="dk1"/>
                </a:solidFill>
                <a:latin typeface="Source Sans Pro"/>
                <a:ea typeface="Source Sans Pro"/>
                <a:cs typeface="Source Sans Pro"/>
                <a:sym typeface="Source Sans Pro"/>
              </a:defRPr>
            </a:lvl3pPr>
            <a:lvl4pPr lvl="3" rtl="0">
              <a:buNone/>
              <a:defRPr>
                <a:solidFill>
                  <a:schemeClr val="dk1"/>
                </a:solidFill>
                <a:latin typeface="Source Sans Pro"/>
                <a:ea typeface="Source Sans Pro"/>
                <a:cs typeface="Source Sans Pro"/>
                <a:sym typeface="Source Sans Pro"/>
              </a:defRPr>
            </a:lvl4pPr>
            <a:lvl5pPr lvl="4" rtl="0">
              <a:buNone/>
              <a:defRPr>
                <a:solidFill>
                  <a:schemeClr val="dk1"/>
                </a:solidFill>
                <a:latin typeface="Source Sans Pro"/>
                <a:ea typeface="Source Sans Pro"/>
                <a:cs typeface="Source Sans Pro"/>
                <a:sym typeface="Source Sans Pro"/>
              </a:defRPr>
            </a:lvl5pPr>
            <a:lvl6pPr lvl="5" rtl="0">
              <a:buNone/>
              <a:defRPr>
                <a:solidFill>
                  <a:schemeClr val="dk1"/>
                </a:solidFill>
                <a:latin typeface="Source Sans Pro"/>
                <a:ea typeface="Source Sans Pro"/>
                <a:cs typeface="Source Sans Pro"/>
                <a:sym typeface="Source Sans Pro"/>
              </a:defRPr>
            </a:lvl6pPr>
            <a:lvl7pPr lvl="6" rtl="0">
              <a:buNone/>
              <a:defRPr>
                <a:solidFill>
                  <a:schemeClr val="dk1"/>
                </a:solidFill>
                <a:latin typeface="Source Sans Pro"/>
                <a:ea typeface="Source Sans Pro"/>
                <a:cs typeface="Source Sans Pro"/>
                <a:sym typeface="Source Sans Pro"/>
              </a:defRPr>
            </a:lvl7pPr>
            <a:lvl8pPr lvl="7" rtl="0">
              <a:buNone/>
              <a:defRPr>
                <a:solidFill>
                  <a:schemeClr val="dk1"/>
                </a:solidFill>
                <a:latin typeface="Source Sans Pro"/>
                <a:ea typeface="Source Sans Pro"/>
                <a:cs typeface="Source Sans Pro"/>
                <a:sym typeface="Source Sans Pro"/>
              </a:defRPr>
            </a:lvl8pPr>
            <a:lvl9pPr lvl="8" rtl="0">
              <a:buNone/>
              <a:defRPr>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2_01 - BLANK">
  <p:cSld name="32_01 - BLANK">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62" name="Google Shape;162;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Source Sans Pro"/>
                <a:ea typeface="Source Sans Pro"/>
                <a:cs typeface="Source Sans Pro"/>
                <a:sym typeface="Source Sans Pro"/>
              </a:defRPr>
            </a:lvl1pPr>
            <a:lvl2pPr lvl="1" rtl="0">
              <a:buNone/>
              <a:defRPr>
                <a:solidFill>
                  <a:schemeClr val="dk1"/>
                </a:solidFill>
                <a:latin typeface="Source Sans Pro"/>
                <a:ea typeface="Source Sans Pro"/>
                <a:cs typeface="Source Sans Pro"/>
                <a:sym typeface="Source Sans Pro"/>
              </a:defRPr>
            </a:lvl2pPr>
            <a:lvl3pPr lvl="2" rtl="0">
              <a:buNone/>
              <a:defRPr>
                <a:solidFill>
                  <a:schemeClr val="dk1"/>
                </a:solidFill>
                <a:latin typeface="Source Sans Pro"/>
                <a:ea typeface="Source Sans Pro"/>
                <a:cs typeface="Source Sans Pro"/>
                <a:sym typeface="Source Sans Pro"/>
              </a:defRPr>
            </a:lvl3pPr>
            <a:lvl4pPr lvl="3" rtl="0">
              <a:buNone/>
              <a:defRPr>
                <a:solidFill>
                  <a:schemeClr val="dk1"/>
                </a:solidFill>
                <a:latin typeface="Source Sans Pro"/>
                <a:ea typeface="Source Sans Pro"/>
                <a:cs typeface="Source Sans Pro"/>
                <a:sym typeface="Source Sans Pro"/>
              </a:defRPr>
            </a:lvl4pPr>
            <a:lvl5pPr lvl="4" rtl="0">
              <a:buNone/>
              <a:defRPr>
                <a:solidFill>
                  <a:schemeClr val="dk1"/>
                </a:solidFill>
                <a:latin typeface="Source Sans Pro"/>
                <a:ea typeface="Source Sans Pro"/>
                <a:cs typeface="Source Sans Pro"/>
                <a:sym typeface="Source Sans Pro"/>
              </a:defRPr>
            </a:lvl5pPr>
            <a:lvl6pPr lvl="5" rtl="0">
              <a:buNone/>
              <a:defRPr>
                <a:solidFill>
                  <a:schemeClr val="dk1"/>
                </a:solidFill>
                <a:latin typeface="Source Sans Pro"/>
                <a:ea typeface="Source Sans Pro"/>
                <a:cs typeface="Source Sans Pro"/>
                <a:sym typeface="Source Sans Pro"/>
              </a:defRPr>
            </a:lvl6pPr>
            <a:lvl7pPr lvl="6" rtl="0">
              <a:buNone/>
              <a:defRPr>
                <a:solidFill>
                  <a:schemeClr val="dk1"/>
                </a:solidFill>
                <a:latin typeface="Source Sans Pro"/>
                <a:ea typeface="Source Sans Pro"/>
                <a:cs typeface="Source Sans Pro"/>
                <a:sym typeface="Source Sans Pro"/>
              </a:defRPr>
            </a:lvl7pPr>
            <a:lvl8pPr lvl="7" rtl="0">
              <a:buNone/>
              <a:defRPr>
                <a:solidFill>
                  <a:schemeClr val="dk1"/>
                </a:solidFill>
                <a:latin typeface="Source Sans Pro"/>
                <a:ea typeface="Source Sans Pro"/>
                <a:cs typeface="Source Sans Pro"/>
                <a:sym typeface="Source Sans Pro"/>
              </a:defRPr>
            </a:lvl8pPr>
            <a:lvl9pPr lvl="8" rtl="0">
              <a:buNone/>
              <a:defRPr>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2_01 - BLANK">
  <p:cSld name="2_01 - BLANK">
    <p:spTree>
      <p:nvGrpSpPr>
        <p:cNvPr id="1" name="Shape 163"/>
        <p:cNvGrpSpPr/>
        <p:nvPr/>
      </p:nvGrpSpPr>
      <p:grpSpPr>
        <a:xfrm>
          <a:off x="0" y="0"/>
          <a:ext cx="0" cy="0"/>
          <a:chOff x="0" y="0"/>
          <a:chExt cx="0" cy="0"/>
        </a:xfrm>
      </p:grpSpPr>
      <p:sp>
        <p:nvSpPr>
          <p:cNvPr id="164" name="Google Shape;164;p31"/>
          <p:cNvSpPr/>
          <p:nvPr/>
        </p:nvSpPr>
        <p:spPr>
          <a:xfrm>
            <a:off x="1679802" y="5641864"/>
            <a:ext cx="885900" cy="447600"/>
          </a:xfrm>
          <a:prstGeom prst="rect">
            <a:avLst/>
          </a:prstGeom>
          <a:gradFill>
            <a:gsLst>
              <a:gs pos="0">
                <a:schemeClr val="accent1"/>
              </a:gs>
              <a:gs pos="100000">
                <a:schemeClr val="accent2"/>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65" name="Google Shape;165;p31"/>
          <p:cNvSpPr/>
          <p:nvPr/>
        </p:nvSpPr>
        <p:spPr>
          <a:xfrm>
            <a:off x="2659516" y="5641864"/>
            <a:ext cx="885900" cy="447600"/>
          </a:xfrm>
          <a:prstGeom prst="rect">
            <a:avLst/>
          </a:prstGeom>
          <a:gradFill>
            <a:gsLst>
              <a:gs pos="0">
                <a:schemeClr val="accent2"/>
              </a:gs>
              <a:gs pos="100000">
                <a:schemeClr val="accent3"/>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66" name="Google Shape;166;p31"/>
          <p:cNvSpPr/>
          <p:nvPr/>
        </p:nvSpPr>
        <p:spPr>
          <a:xfrm>
            <a:off x="3639230" y="5641864"/>
            <a:ext cx="885900" cy="447600"/>
          </a:xfrm>
          <a:prstGeom prst="rect">
            <a:avLst/>
          </a:prstGeom>
          <a:gradFill>
            <a:gsLst>
              <a:gs pos="0">
                <a:schemeClr val="accent3"/>
              </a:gs>
              <a:gs pos="100000">
                <a:schemeClr val="accent4"/>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67" name="Google Shape;167;p31"/>
          <p:cNvSpPr/>
          <p:nvPr/>
        </p:nvSpPr>
        <p:spPr>
          <a:xfrm>
            <a:off x="4618945" y="5641864"/>
            <a:ext cx="885900" cy="447600"/>
          </a:xfrm>
          <a:prstGeom prst="rect">
            <a:avLst/>
          </a:prstGeom>
          <a:gradFill>
            <a:gsLst>
              <a:gs pos="0">
                <a:schemeClr val="accent4"/>
              </a:gs>
              <a:gs pos="100000">
                <a:schemeClr val="accent5"/>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68" name="Google Shape;168;p31"/>
          <p:cNvSpPr/>
          <p:nvPr/>
        </p:nvSpPr>
        <p:spPr>
          <a:xfrm>
            <a:off x="5598659" y="5641864"/>
            <a:ext cx="885900" cy="447600"/>
          </a:xfrm>
          <a:prstGeom prst="rect">
            <a:avLst/>
          </a:prstGeom>
          <a:gradFill>
            <a:gsLst>
              <a:gs pos="0">
                <a:schemeClr val="accent5"/>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69" name="Google Shape;169;p31"/>
          <p:cNvSpPr/>
          <p:nvPr/>
        </p:nvSpPr>
        <p:spPr>
          <a:xfrm>
            <a:off x="6578374" y="5641864"/>
            <a:ext cx="885900" cy="447600"/>
          </a:xfrm>
          <a:prstGeom prst="rect">
            <a:avLst/>
          </a:prstGeom>
          <a:gradFill>
            <a:gsLst>
              <a:gs pos="0">
                <a:schemeClr val="accent6"/>
              </a:gs>
              <a:gs pos="100000">
                <a:srgbClr val="36A48B"/>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0" name="Google Shape;170;p31"/>
          <p:cNvSpPr/>
          <p:nvPr/>
        </p:nvSpPr>
        <p:spPr>
          <a:xfrm>
            <a:off x="1679802" y="6262774"/>
            <a:ext cx="885900" cy="447600"/>
          </a:xfrm>
          <a:prstGeom prst="rect">
            <a:avLst/>
          </a:prstGeom>
          <a:gradFill>
            <a:gsLst>
              <a:gs pos="0">
                <a:schemeClr val="accent1"/>
              </a:gs>
              <a:gs pos="100000">
                <a:schemeClr val="accent2"/>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1" name="Google Shape;171;p31"/>
          <p:cNvSpPr/>
          <p:nvPr/>
        </p:nvSpPr>
        <p:spPr>
          <a:xfrm>
            <a:off x="2659516" y="6262774"/>
            <a:ext cx="885900" cy="447600"/>
          </a:xfrm>
          <a:prstGeom prst="rect">
            <a:avLst/>
          </a:prstGeom>
          <a:gradFill>
            <a:gsLst>
              <a:gs pos="0">
                <a:schemeClr val="accent2"/>
              </a:gs>
              <a:gs pos="100000">
                <a:schemeClr val="accent3"/>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2" name="Google Shape;172;p31"/>
          <p:cNvSpPr/>
          <p:nvPr/>
        </p:nvSpPr>
        <p:spPr>
          <a:xfrm>
            <a:off x="3639230" y="6262774"/>
            <a:ext cx="885900" cy="447600"/>
          </a:xfrm>
          <a:prstGeom prst="rect">
            <a:avLst/>
          </a:prstGeom>
          <a:gradFill>
            <a:gsLst>
              <a:gs pos="0">
                <a:schemeClr val="accent3"/>
              </a:gs>
              <a:gs pos="100000">
                <a:schemeClr val="accent4"/>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3" name="Google Shape;173;p31"/>
          <p:cNvSpPr/>
          <p:nvPr/>
        </p:nvSpPr>
        <p:spPr>
          <a:xfrm>
            <a:off x="4618945" y="6262774"/>
            <a:ext cx="885900" cy="447600"/>
          </a:xfrm>
          <a:prstGeom prst="rect">
            <a:avLst/>
          </a:prstGeom>
          <a:gradFill>
            <a:gsLst>
              <a:gs pos="0">
                <a:schemeClr val="accent4"/>
              </a:gs>
              <a:gs pos="100000">
                <a:schemeClr val="accent5"/>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4" name="Google Shape;174;p31"/>
          <p:cNvSpPr/>
          <p:nvPr/>
        </p:nvSpPr>
        <p:spPr>
          <a:xfrm>
            <a:off x="5598659" y="6262774"/>
            <a:ext cx="885900" cy="447600"/>
          </a:xfrm>
          <a:prstGeom prst="rect">
            <a:avLst/>
          </a:prstGeom>
          <a:gradFill>
            <a:gsLst>
              <a:gs pos="0">
                <a:schemeClr val="accent5"/>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5" name="Google Shape;175;p31"/>
          <p:cNvSpPr/>
          <p:nvPr/>
        </p:nvSpPr>
        <p:spPr>
          <a:xfrm>
            <a:off x="6578374" y="6262774"/>
            <a:ext cx="885900" cy="447600"/>
          </a:xfrm>
          <a:prstGeom prst="rect">
            <a:avLst/>
          </a:prstGeom>
          <a:gradFill>
            <a:gsLst>
              <a:gs pos="0">
                <a:schemeClr val="accent6"/>
              </a:gs>
              <a:gs pos="100000">
                <a:srgbClr val="36A48B"/>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6" name="Google Shape;176;p31"/>
          <p:cNvSpPr/>
          <p:nvPr/>
        </p:nvSpPr>
        <p:spPr>
          <a:xfrm>
            <a:off x="1679802" y="6868321"/>
            <a:ext cx="885900" cy="447600"/>
          </a:xfrm>
          <a:prstGeom prst="rect">
            <a:avLst/>
          </a:prstGeom>
          <a:gradFill>
            <a:gsLst>
              <a:gs pos="0">
                <a:schemeClr val="accent1"/>
              </a:gs>
              <a:gs pos="100000">
                <a:schemeClr val="accent2"/>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7" name="Google Shape;177;p31"/>
          <p:cNvSpPr/>
          <p:nvPr/>
        </p:nvSpPr>
        <p:spPr>
          <a:xfrm>
            <a:off x="2659516" y="6868321"/>
            <a:ext cx="885900" cy="447600"/>
          </a:xfrm>
          <a:prstGeom prst="rect">
            <a:avLst/>
          </a:prstGeom>
          <a:gradFill>
            <a:gsLst>
              <a:gs pos="0">
                <a:schemeClr val="accent2"/>
              </a:gs>
              <a:gs pos="100000">
                <a:schemeClr val="accent3"/>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8" name="Google Shape;178;p31"/>
          <p:cNvSpPr/>
          <p:nvPr/>
        </p:nvSpPr>
        <p:spPr>
          <a:xfrm>
            <a:off x="3639230" y="6868321"/>
            <a:ext cx="885900" cy="447600"/>
          </a:xfrm>
          <a:prstGeom prst="rect">
            <a:avLst/>
          </a:prstGeom>
          <a:gradFill>
            <a:gsLst>
              <a:gs pos="0">
                <a:schemeClr val="accent3"/>
              </a:gs>
              <a:gs pos="100000">
                <a:schemeClr val="accent4"/>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79" name="Google Shape;179;p31"/>
          <p:cNvSpPr/>
          <p:nvPr/>
        </p:nvSpPr>
        <p:spPr>
          <a:xfrm>
            <a:off x="4618945" y="6868321"/>
            <a:ext cx="885900" cy="447600"/>
          </a:xfrm>
          <a:prstGeom prst="rect">
            <a:avLst/>
          </a:prstGeom>
          <a:gradFill>
            <a:gsLst>
              <a:gs pos="0">
                <a:schemeClr val="accent4"/>
              </a:gs>
              <a:gs pos="100000">
                <a:schemeClr val="accent5"/>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0" name="Google Shape;180;p31"/>
          <p:cNvSpPr/>
          <p:nvPr/>
        </p:nvSpPr>
        <p:spPr>
          <a:xfrm>
            <a:off x="5598659" y="6868321"/>
            <a:ext cx="885900" cy="447600"/>
          </a:xfrm>
          <a:prstGeom prst="rect">
            <a:avLst/>
          </a:prstGeom>
          <a:gradFill>
            <a:gsLst>
              <a:gs pos="0">
                <a:schemeClr val="accent5"/>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1" name="Google Shape;181;p31"/>
          <p:cNvSpPr/>
          <p:nvPr/>
        </p:nvSpPr>
        <p:spPr>
          <a:xfrm>
            <a:off x="6578374" y="6868321"/>
            <a:ext cx="885900" cy="447600"/>
          </a:xfrm>
          <a:prstGeom prst="rect">
            <a:avLst/>
          </a:prstGeom>
          <a:gradFill>
            <a:gsLst>
              <a:gs pos="0">
                <a:schemeClr val="accent6"/>
              </a:gs>
              <a:gs pos="100000">
                <a:srgbClr val="36A48B"/>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2" name="Google Shape;182;p31"/>
          <p:cNvSpPr/>
          <p:nvPr/>
        </p:nvSpPr>
        <p:spPr>
          <a:xfrm>
            <a:off x="1679802" y="7473868"/>
            <a:ext cx="885900" cy="447600"/>
          </a:xfrm>
          <a:prstGeom prst="rect">
            <a:avLst/>
          </a:prstGeom>
          <a:gradFill>
            <a:gsLst>
              <a:gs pos="0">
                <a:schemeClr val="accent1"/>
              </a:gs>
              <a:gs pos="100000">
                <a:schemeClr val="accent2"/>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3" name="Google Shape;183;p31"/>
          <p:cNvSpPr/>
          <p:nvPr/>
        </p:nvSpPr>
        <p:spPr>
          <a:xfrm>
            <a:off x="2659516" y="7473868"/>
            <a:ext cx="885900" cy="447600"/>
          </a:xfrm>
          <a:prstGeom prst="rect">
            <a:avLst/>
          </a:prstGeom>
          <a:gradFill>
            <a:gsLst>
              <a:gs pos="0">
                <a:schemeClr val="accent2"/>
              </a:gs>
              <a:gs pos="100000">
                <a:schemeClr val="accent3"/>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4" name="Google Shape;184;p31"/>
          <p:cNvSpPr/>
          <p:nvPr/>
        </p:nvSpPr>
        <p:spPr>
          <a:xfrm>
            <a:off x="3639230" y="7473868"/>
            <a:ext cx="885900" cy="447600"/>
          </a:xfrm>
          <a:prstGeom prst="rect">
            <a:avLst/>
          </a:prstGeom>
          <a:gradFill>
            <a:gsLst>
              <a:gs pos="0">
                <a:schemeClr val="accent3"/>
              </a:gs>
              <a:gs pos="100000">
                <a:schemeClr val="accent4"/>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5" name="Google Shape;185;p31"/>
          <p:cNvSpPr/>
          <p:nvPr/>
        </p:nvSpPr>
        <p:spPr>
          <a:xfrm>
            <a:off x="4618945" y="7473868"/>
            <a:ext cx="885900" cy="447600"/>
          </a:xfrm>
          <a:prstGeom prst="rect">
            <a:avLst/>
          </a:prstGeom>
          <a:gradFill>
            <a:gsLst>
              <a:gs pos="0">
                <a:schemeClr val="accent4"/>
              </a:gs>
              <a:gs pos="100000">
                <a:schemeClr val="accent5"/>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6" name="Google Shape;186;p31"/>
          <p:cNvSpPr/>
          <p:nvPr/>
        </p:nvSpPr>
        <p:spPr>
          <a:xfrm>
            <a:off x="5598659" y="7473868"/>
            <a:ext cx="885900" cy="447600"/>
          </a:xfrm>
          <a:prstGeom prst="rect">
            <a:avLst/>
          </a:prstGeom>
          <a:gradFill>
            <a:gsLst>
              <a:gs pos="0">
                <a:schemeClr val="accent5"/>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7" name="Google Shape;187;p31"/>
          <p:cNvSpPr/>
          <p:nvPr/>
        </p:nvSpPr>
        <p:spPr>
          <a:xfrm>
            <a:off x="6578374" y="7473868"/>
            <a:ext cx="885900" cy="447600"/>
          </a:xfrm>
          <a:prstGeom prst="rect">
            <a:avLst/>
          </a:prstGeom>
          <a:gradFill>
            <a:gsLst>
              <a:gs pos="0">
                <a:schemeClr val="accent6"/>
              </a:gs>
              <a:gs pos="100000">
                <a:srgbClr val="36A48B"/>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88" name="Google Shape;188;p31"/>
          <p:cNvSpPr txBox="1"/>
          <p:nvPr/>
        </p:nvSpPr>
        <p:spPr>
          <a:xfrm>
            <a:off x="1694550"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2"/>
                </a:solidFill>
                <a:latin typeface="Source Sans Pro"/>
                <a:ea typeface="Source Sans Pro"/>
                <a:cs typeface="Source Sans Pro"/>
                <a:sym typeface="Source Sans Pro"/>
              </a:rPr>
              <a:t>01</a:t>
            </a:r>
            <a:endParaRPr sz="3300" b="0" i="0" u="none" strike="noStrike" cap="none">
              <a:solidFill>
                <a:schemeClr val="accent2"/>
              </a:solidFill>
              <a:latin typeface="Source Sans Pro"/>
              <a:ea typeface="Source Sans Pro"/>
              <a:cs typeface="Source Sans Pro"/>
              <a:sym typeface="Source Sans Pro"/>
            </a:endParaRPr>
          </a:p>
        </p:txBody>
      </p:sp>
      <p:sp>
        <p:nvSpPr>
          <p:cNvPr id="189" name="Google Shape;189;p31"/>
          <p:cNvSpPr txBox="1"/>
          <p:nvPr/>
        </p:nvSpPr>
        <p:spPr>
          <a:xfrm>
            <a:off x="2759529"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3"/>
                </a:solidFill>
                <a:latin typeface="Source Sans Pro"/>
                <a:ea typeface="Source Sans Pro"/>
                <a:cs typeface="Source Sans Pro"/>
                <a:sym typeface="Source Sans Pro"/>
              </a:rPr>
              <a:t>01</a:t>
            </a:r>
            <a:endParaRPr sz="3300" b="0" i="0" u="none" strike="noStrike" cap="none">
              <a:solidFill>
                <a:schemeClr val="accent3"/>
              </a:solidFill>
              <a:latin typeface="Source Sans Pro"/>
              <a:ea typeface="Source Sans Pro"/>
              <a:cs typeface="Source Sans Pro"/>
              <a:sym typeface="Source Sans Pro"/>
            </a:endParaRPr>
          </a:p>
        </p:txBody>
      </p:sp>
      <p:sp>
        <p:nvSpPr>
          <p:cNvPr id="190" name="Google Shape;190;p31"/>
          <p:cNvSpPr txBox="1"/>
          <p:nvPr/>
        </p:nvSpPr>
        <p:spPr>
          <a:xfrm>
            <a:off x="3739243"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4"/>
                </a:solidFill>
                <a:latin typeface="Source Sans Pro"/>
                <a:ea typeface="Source Sans Pro"/>
                <a:cs typeface="Source Sans Pro"/>
                <a:sym typeface="Source Sans Pro"/>
              </a:rPr>
              <a:t>01</a:t>
            </a:r>
            <a:endParaRPr sz="3300" b="0" i="0" u="none" strike="noStrike" cap="none">
              <a:solidFill>
                <a:schemeClr val="accent4"/>
              </a:solidFill>
              <a:latin typeface="Source Sans Pro"/>
              <a:ea typeface="Source Sans Pro"/>
              <a:cs typeface="Source Sans Pro"/>
              <a:sym typeface="Source Sans Pro"/>
            </a:endParaRPr>
          </a:p>
        </p:txBody>
      </p:sp>
      <p:sp>
        <p:nvSpPr>
          <p:cNvPr id="191" name="Google Shape;191;p31"/>
          <p:cNvSpPr txBox="1"/>
          <p:nvPr/>
        </p:nvSpPr>
        <p:spPr>
          <a:xfrm>
            <a:off x="4718957"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5"/>
                </a:solidFill>
                <a:latin typeface="Source Sans Pro"/>
                <a:ea typeface="Source Sans Pro"/>
                <a:cs typeface="Source Sans Pro"/>
                <a:sym typeface="Source Sans Pro"/>
              </a:rPr>
              <a:t>01</a:t>
            </a:r>
            <a:endParaRPr sz="3300" b="0" i="0" u="none" strike="noStrike" cap="none">
              <a:solidFill>
                <a:schemeClr val="accent5"/>
              </a:solidFill>
              <a:latin typeface="Source Sans Pro"/>
              <a:ea typeface="Source Sans Pro"/>
              <a:cs typeface="Source Sans Pro"/>
              <a:sym typeface="Source Sans Pro"/>
            </a:endParaRPr>
          </a:p>
        </p:txBody>
      </p:sp>
      <p:sp>
        <p:nvSpPr>
          <p:cNvPr id="192" name="Google Shape;192;p31"/>
          <p:cNvSpPr txBox="1"/>
          <p:nvPr/>
        </p:nvSpPr>
        <p:spPr>
          <a:xfrm>
            <a:off x="5783936"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accent6"/>
                </a:solidFill>
                <a:latin typeface="Source Sans Pro"/>
                <a:ea typeface="Source Sans Pro"/>
                <a:cs typeface="Source Sans Pro"/>
                <a:sym typeface="Source Sans Pro"/>
              </a:rPr>
              <a:t>01</a:t>
            </a:r>
            <a:endParaRPr sz="3300" b="0" i="0" u="none" strike="noStrike" cap="none">
              <a:solidFill>
                <a:schemeClr val="accent6"/>
              </a:solidFill>
              <a:latin typeface="Source Sans Pro"/>
              <a:ea typeface="Source Sans Pro"/>
              <a:cs typeface="Source Sans Pro"/>
              <a:sym typeface="Source Sans Pro"/>
            </a:endParaRPr>
          </a:p>
        </p:txBody>
      </p:sp>
      <p:sp>
        <p:nvSpPr>
          <p:cNvPr id="193" name="Google Shape;193;p31"/>
          <p:cNvSpPr txBox="1"/>
          <p:nvPr/>
        </p:nvSpPr>
        <p:spPr>
          <a:xfrm>
            <a:off x="6763650" y="-1052362"/>
            <a:ext cx="685800" cy="554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36A48B"/>
                </a:solidFill>
                <a:latin typeface="Source Sans Pro"/>
                <a:ea typeface="Source Sans Pro"/>
                <a:cs typeface="Source Sans Pro"/>
                <a:sym typeface="Source Sans Pro"/>
              </a:rPr>
              <a:t>01</a:t>
            </a:r>
            <a:endParaRPr sz="3300" b="0" i="0" u="none" strike="noStrike" cap="none">
              <a:solidFill>
                <a:srgbClr val="36A48B"/>
              </a:solidFill>
              <a:latin typeface="Source Sans Pro"/>
              <a:ea typeface="Source Sans Pro"/>
              <a:cs typeface="Source Sans Pro"/>
              <a:sym typeface="Source Sans Pro"/>
            </a:endParaRPr>
          </a:p>
        </p:txBody>
      </p:sp>
      <p:sp>
        <p:nvSpPr>
          <p:cNvPr id="194" name="Google Shape;194;p31"/>
          <p:cNvSpPr txBox="1"/>
          <p:nvPr/>
        </p:nvSpPr>
        <p:spPr>
          <a:xfrm>
            <a:off x="1679802" y="-2454737"/>
            <a:ext cx="5069100" cy="13236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8300"/>
              <a:buFont typeface="Arial"/>
              <a:buNone/>
            </a:pPr>
            <a:r>
              <a:rPr lang="en-US" sz="8300" b="0" i="0" u="none" strike="noStrike" cap="none">
                <a:solidFill>
                  <a:schemeClr val="accent6"/>
                </a:solidFill>
                <a:latin typeface="Source Sans Pro"/>
                <a:ea typeface="Source Sans Pro"/>
                <a:cs typeface="Source Sans Pro"/>
                <a:sym typeface="Source Sans Pro"/>
              </a:rPr>
              <a:t>01</a:t>
            </a:r>
            <a:endParaRPr sz="8300" b="0" i="0" u="none" strike="noStrike" cap="none">
              <a:solidFill>
                <a:schemeClr val="accent6"/>
              </a:solidFill>
              <a:latin typeface="Source Sans Pro"/>
              <a:ea typeface="Source Sans Pro"/>
              <a:cs typeface="Source Sans Pro"/>
              <a:sym typeface="Source Sans Pro"/>
            </a:endParaRPr>
          </a:p>
        </p:txBody>
      </p:sp>
      <p:sp>
        <p:nvSpPr>
          <p:cNvPr id="195" name="Google Shape;195;p31"/>
          <p:cNvSpPr/>
          <p:nvPr/>
        </p:nvSpPr>
        <p:spPr>
          <a:xfrm>
            <a:off x="1679801" y="8079415"/>
            <a:ext cx="5769600" cy="447600"/>
          </a:xfrm>
          <a:prstGeom prst="rect">
            <a:avLst/>
          </a:prstGeom>
          <a:gradFill>
            <a:gsLst>
              <a:gs pos="0">
                <a:schemeClr val="accent1"/>
              </a:gs>
              <a:gs pos="20000">
                <a:schemeClr val="accent2"/>
              </a:gs>
              <a:gs pos="40000">
                <a:schemeClr val="accent3"/>
              </a:gs>
              <a:gs pos="60000">
                <a:schemeClr val="accent4"/>
              </a:gs>
              <a:gs pos="80000">
                <a:schemeClr val="accent5"/>
              </a:gs>
              <a:gs pos="98229">
                <a:schemeClr val="accent6"/>
              </a:gs>
              <a:gs pos="100000">
                <a:schemeClr val="accent6"/>
              </a:gs>
            </a:gsLst>
            <a:lin ang="9000021"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96" name="Google Shape;196;p31"/>
          <p:cNvSpPr/>
          <p:nvPr/>
        </p:nvSpPr>
        <p:spPr>
          <a:xfrm>
            <a:off x="-6325054" y="1367478"/>
            <a:ext cx="885900" cy="447600"/>
          </a:xfrm>
          <a:prstGeom prst="rect">
            <a:avLst/>
          </a:prstGeom>
          <a:gradFill>
            <a:gsLst>
              <a:gs pos="0">
                <a:schemeClr val="accent1"/>
              </a:gs>
              <a:gs pos="50000">
                <a:srgbClr val="E6568E">
                  <a:alpha val="49019"/>
                </a:srgbClr>
              </a:gs>
              <a:gs pos="100000">
                <a:schemeClr val="accent3"/>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97" name="Google Shape;197;p31"/>
          <p:cNvSpPr/>
          <p:nvPr/>
        </p:nvSpPr>
        <p:spPr>
          <a:xfrm>
            <a:off x="-5345339" y="1367478"/>
            <a:ext cx="885900" cy="447600"/>
          </a:xfrm>
          <a:prstGeom prst="rect">
            <a:avLst/>
          </a:prstGeom>
          <a:gradFill>
            <a:gsLst>
              <a:gs pos="0">
                <a:schemeClr val="accent2"/>
              </a:gs>
              <a:gs pos="50000">
                <a:srgbClr val="CE59C4">
                  <a:alpha val="49019"/>
                </a:srgbClr>
              </a:gs>
              <a:gs pos="100000">
                <a:schemeClr val="accent4"/>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98" name="Google Shape;198;p31"/>
          <p:cNvSpPr/>
          <p:nvPr/>
        </p:nvSpPr>
        <p:spPr>
          <a:xfrm>
            <a:off x="-4365625" y="1367478"/>
            <a:ext cx="885900" cy="447600"/>
          </a:xfrm>
          <a:prstGeom prst="rect">
            <a:avLst/>
          </a:prstGeom>
          <a:gradFill>
            <a:gsLst>
              <a:gs pos="0">
                <a:schemeClr val="accent3"/>
              </a:gs>
              <a:gs pos="50000">
                <a:srgbClr val="8766D0">
                  <a:alpha val="49019"/>
                </a:srgbClr>
              </a:gs>
              <a:gs pos="100000">
                <a:schemeClr val="accent5"/>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99" name="Google Shape;199;p31"/>
          <p:cNvSpPr/>
          <p:nvPr/>
        </p:nvSpPr>
        <p:spPr>
          <a:xfrm>
            <a:off x="-3385911" y="1367478"/>
            <a:ext cx="885900" cy="447600"/>
          </a:xfrm>
          <a:prstGeom prst="rect">
            <a:avLst/>
          </a:prstGeom>
          <a:gradFill>
            <a:gsLst>
              <a:gs pos="0">
                <a:schemeClr val="accent4"/>
              </a:gs>
              <a:gs pos="50000">
                <a:srgbClr val="6C9FF4">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0" name="Google Shape;200;p31"/>
          <p:cNvSpPr/>
          <p:nvPr/>
        </p:nvSpPr>
        <p:spPr>
          <a:xfrm>
            <a:off x="-2406196" y="1367478"/>
            <a:ext cx="885900" cy="447600"/>
          </a:xfrm>
          <a:prstGeom prst="rect">
            <a:avLst/>
          </a:prstGeom>
          <a:gradFill>
            <a:gsLst>
              <a:gs pos="0">
                <a:schemeClr val="accent5"/>
              </a:gs>
              <a:gs pos="33000">
                <a:srgbClr val="6C9FF4">
                  <a:alpha val="49019"/>
                </a:srgbClr>
              </a:gs>
              <a:gs pos="66000">
                <a:srgbClr val="5BC9B0">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1" name="Google Shape;201;p31"/>
          <p:cNvSpPr/>
          <p:nvPr/>
        </p:nvSpPr>
        <p:spPr>
          <a:xfrm>
            <a:off x="-1426482" y="1367478"/>
            <a:ext cx="885900" cy="447600"/>
          </a:xfrm>
          <a:prstGeom prst="rect">
            <a:avLst/>
          </a:prstGeom>
          <a:gradFill>
            <a:gsLst>
              <a:gs pos="0">
                <a:schemeClr val="accent6"/>
              </a:gs>
              <a:gs pos="100000">
                <a:srgbClr val="36A48B"/>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2" name="Google Shape;202;p31"/>
          <p:cNvSpPr/>
          <p:nvPr/>
        </p:nvSpPr>
        <p:spPr>
          <a:xfrm>
            <a:off x="-6325054" y="1988388"/>
            <a:ext cx="885900" cy="447600"/>
          </a:xfrm>
          <a:prstGeom prst="rect">
            <a:avLst/>
          </a:prstGeom>
          <a:gradFill>
            <a:gsLst>
              <a:gs pos="0">
                <a:schemeClr val="accent1"/>
              </a:gs>
              <a:gs pos="50000">
                <a:srgbClr val="E6568E">
                  <a:alpha val="49019"/>
                </a:srgbClr>
              </a:gs>
              <a:gs pos="100000">
                <a:schemeClr val="accent3"/>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3" name="Google Shape;203;p31"/>
          <p:cNvSpPr/>
          <p:nvPr/>
        </p:nvSpPr>
        <p:spPr>
          <a:xfrm>
            <a:off x="-5345339" y="1988388"/>
            <a:ext cx="885900" cy="447600"/>
          </a:xfrm>
          <a:prstGeom prst="rect">
            <a:avLst/>
          </a:prstGeom>
          <a:gradFill>
            <a:gsLst>
              <a:gs pos="0">
                <a:schemeClr val="accent2"/>
              </a:gs>
              <a:gs pos="50000">
                <a:srgbClr val="CE59C4">
                  <a:alpha val="49019"/>
                </a:srgbClr>
              </a:gs>
              <a:gs pos="100000">
                <a:schemeClr val="accent4"/>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4" name="Google Shape;204;p31"/>
          <p:cNvSpPr/>
          <p:nvPr/>
        </p:nvSpPr>
        <p:spPr>
          <a:xfrm>
            <a:off x="-4365625" y="1988388"/>
            <a:ext cx="885900" cy="447600"/>
          </a:xfrm>
          <a:prstGeom prst="rect">
            <a:avLst/>
          </a:prstGeom>
          <a:gradFill>
            <a:gsLst>
              <a:gs pos="0">
                <a:schemeClr val="accent3"/>
              </a:gs>
              <a:gs pos="50000">
                <a:srgbClr val="8766D0">
                  <a:alpha val="49019"/>
                </a:srgbClr>
              </a:gs>
              <a:gs pos="100000">
                <a:schemeClr val="accent5"/>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5" name="Google Shape;205;p31"/>
          <p:cNvSpPr/>
          <p:nvPr/>
        </p:nvSpPr>
        <p:spPr>
          <a:xfrm>
            <a:off x="-3385911" y="1988388"/>
            <a:ext cx="885900" cy="447600"/>
          </a:xfrm>
          <a:prstGeom prst="rect">
            <a:avLst/>
          </a:prstGeom>
          <a:gradFill>
            <a:gsLst>
              <a:gs pos="0">
                <a:schemeClr val="accent4"/>
              </a:gs>
              <a:gs pos="50000">
                <a:srgbClr val="6C9FF4">
                  <a:alpha val="49019"/>
                </a:srgbClr>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6" name="Google Shape;206;p31"/>
          <p:cNvSpPr/>
          <p:nvPr/>
        </p:nvSpPr>
        <p:spPr>
          <a:xfrm>
            <a:off x="-2406196" y="1988388"/>
            <a:ext cx="885900" cy="447600"/>
          </a:xfrm>
          <a:prstGeom prst="rect">
            <a:avLst/>
          </a:prstGeom>
          <a:gradFill>
            <a:gsLst>
              <a:gs pos="0">
                <a:schemeClr val="accent5"/>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7" name="Google Shape;207;p31"/>
          <p:cNvSpPr/>
          <p:nvPr/>
        </p:nvSpPr>
        <p:spPr>
          <a:xfrm>
            <a:off x="-1426482" y="1988388"/>
            <a:ext cx="885900" cy="447600"/>
          </a:xfrm>
          <a:prstGeom prst="rect">
            <a:avLst/>
          </a:prstGeom>
          <a:gradFill>
            <a:gsLst>
              <a:gs pos="0">
                <a:schemeClr val="accent6"/>
              </a:gs>
              <a:gs pos="100000">
                <a:srgbClr val="36A48B"/>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8" name="Google Shape;208;p31"/>
          <p:cNvSpPr/>
          <p:nvPr/>
        </p:nvSpPr>
        <p:spPr>
          <a:xfrm>
            <a:off x="-6325054" y="2593935"/>
            <a:ext cx="885900" cy="447600"/>
          </a:xfrm>
          <a:prstGeom prst="rect">
            <a:avLst/>
          </a:prstGeom>
          <a:gradFill>
            <a:gsLst>
              <a:gs pos="0">
                <a:schemeClr val="accent1"/>
              </a:gs>
              <a:gs pos="50000">
                <a:srgbClr val="E6568E">
                  <a:alpha val="49019"/>
                </a:srgbClr>
              </a:gs>
              <a:gs pos="100000">
                <a:schemeClr val="accent3"/>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09" name="Google Shape;209;p31"/>
          <p:cNvSpPr/>
          <p:nvPr/>
        </p:nvSpPr>
        <p:spPr>
          <a:xfrm>
            <a:off x="-5345339" y="2593935"/>
            <a:ext cx="885900" cy="447600"/>
          </a:xfrm>
          <a:prstGeom prst="rect">
            <a:avLst/>
          </a:prstGeom>
          <a:gradFill>
            <a:gsLst>
              <a:gs pos="0">
                <a:schemeClr val="accent2"/>
              </a:gs>
              <a:gs pos="50000">
                <a:srgbClr val="CE59C4">
                  <a:alpha val="49019"/>
                </a:srgbClr>
              </a:gs>
              <a:gs pos="100000">
                <a:schemeClr val="accent4"/>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0" name="Google Shape;210;p31"/>
          <p:cNvSpPr/>
          <p:nvPr/>
        </p:nvSpPr>
        <p:spPr>
          <a:xfrm>
            <a:off x="-4365625" y="2593935"/>
            <a:ext cx="885900" cy="447600"/>
          </a:xfrm>
          <a:prstGeom prst="rect">
            <a:avLst/>
          </a:prstGeom>
          <a:gradFill>
            <a:gsLst>
              <a:gs pos="0">
                <a:schemeClr val="accent3"/>
              </a:gs>
              <a:gs pos="50000">
                <a:srgbClr val="8766D0">
                  <a:alpha val="49019"/>
                </a:srgbClr>
              </a:gs>
              <a:gs pos="100000">
                <a:schemeClr val="accent5"/>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1" name="Google Shape;211;p31"/>
          <p:cNvSpPr/>
          <p:nvPr/>
        </p:nvSpPr>
        <p:spPr>
          <a:xfrm>
            <a:off x="-3385911" y="2593935"/>
            <a:ext cx="885900" cy="447600"/>
          </a:xfrm>
          <a:prstGeom prst="rect">
            <a:avLst/>
          </a:prstGeom>
          <a:gradFill>
            <a:gsLst>
              <a:gs pos="0">
                <a:schemeClr val="accent4"/>
              </a:gs>
              <a:gs pos="50000">
                <a:srgbClr val="6C9FF4">
                  <a:alpha val="49019"/>
                </a:srgbClr>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2" name="Google Shape;212;p31"/>
          <p:cNvSpPr/>
          <p:nvPr/>
        </p:nvSpPr>
        <p:spPr>
          <a:xfrm>
            <a:off x="-2406196" y="2593935"/>
            <a:ext cx="885900" cy="447600"/>
          </a:xfrm>
          <a:prstGeom prst="rect">
            <a:avLst/>
          </a:prstGeom>
          <a:gradFill>
            <a:gsLst>
              <a:gs pos="0">
                <a:schemeClr val="accent5"/>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3" name="Google Shape;213;p31"/>
          <p:cNvSpPr/>
          <p:nvPr/>
        </p:nvSpPr>
        <p:spPr>
          <a:xfrm>
            <a:off x="-1426482" y="2593935"/>
            <a:ext cx="885900" cy="447600"/>
          </a:xfrm>
          <a:prstGeom prst="rect">
            <a:avLst/>
          </a:prstGeom>
          <a:gradFill>
            <a:gsLst>
              <a:gs pos="0">
                <a:schemeClr val="accent6"/>
              </a:gs>
              <a:gs pos="100000">
                <a:srgbClr val="36A48B"/>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4" name="Google Shape;214;p31"/>
          <p:cNvSpPr/>
          <p:nvPr/>
        </p:nvSpPr>
        <p:spPr>
          <a:xfrm>
            <a:off x="-6325054" y="3199481"/>
            <a:ext cx="885900" cy="447600"/>
          </a:xfrm>
          <a:prstGeom prst="rect">
            <a:avLst/>
          </a:prstGeom>
          <a:gradFill>
            <a:gsLst>
              <a:gs pos="0">
                <a:schemeClr val="accent1"/>
              </a:gs>
              <a:gs pos="50000">
                <a:srgbClr val="E6568E">
                  <a:alpha val="49019"/>
                </a:srgbClr>
              </a:gs>
              <a:gs pos="100000">
                <a:schemeClr val="accent3"/>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5" name="Google Shape;215;p31"/>
          <p:cNvSpPr/>
          <p:nvPr/>
        </p:nvSpPr>
        <p:spPr>
          <a:xfrm>
            <a:off x="-5345339" y="3199481"/>
            <a:ext cx="885900" cy="447600"/>
          </a:xfrm>
          <a:prstGeom prst="rect">
            <a:avLst/>
          </a:prstGeom>
          <a:gradFill>
            <a:gsLst>
              <a:gs pos="0">
                <a:schemeClr val="accent2"/>
              </a:gs>
              <a:gs pos="50000">
                <a:srgbClr val="CE59C4">
                  <a:alpha val="49019"/>
                </a:srgbClr>
              </a:gs>
              <a:gs pos="100000">
                <a:schemeClr val="accent4"/>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6" name="Google Shape;216;p31"/>
          <p:cNvSpPr/>
          <p:nvPr/>
        </p:nvSpPr>
        <p:spPr>
          <a:xfrm>
            <a:off x="-4365625" y="3199481"/>
            <a:ext cx="885900" cy="447600"/>
          </a:xfrm>
          <a:prstGeom prst="rect">
            <a:avLst/>
          </a:prstGeom>
          <a:gradFill>
            <a:gsLst>
              <a:gs pos="0">
                <a:schemeClr val="accent3"/>
              </a:gs>
              <a:gs pos="50000">
                <a:srgbClr val="8766D0">
                  <a:alpha val="49019"/>
                </a:srgbClr>
              </a:gs>
              <a:gs pos="100000">
                <a:schemeClr val="accent5"/>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7" name="Google Shape;217;p31"/>
          <p:cNvSpPr/>
          <p:nvPr/>
        </p:nvSpPr>
        <p:spPr>
          <a:xfrm>
            <a:off x="-3385911" y="3199481"/>
            <a:ext cx="885900" cy="447600"/>
          </a:xfrm>
          <a:prstGeom prst="rect">
            <a:avLst/>
          </a:prstGeom>
          <a:gradFill>
            <a:gsLst>
              <a:gs pos="0">
                <a:schemeClr val="accent4"/>
              </a:gs>
              <a:gs pos="50000">
                <a:srgbClr val="6C9FF4">
                  <a:alpha val="49019"/>
                </a:srgbClr>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8" name="Google Shape;218;p31"/>
          <p:cNvSpPr/>
          <p:nvPr/>
        </p:nvSpPr>
        <p:spPr>
          <a:xfrm>
            <a:off x="-2410051" y="3199481"/>
            <a:ext cx="885900" cy="447600"/>
          </a:xfrm>
          <a:prstGeom prst="rect">
            <a:avLst/>
          </a:prstGeom>
          <a:gradFill>
            <a:gsLst>
              <a:gs pos="0">
                <a:schemeClr val="accent5"/>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19" name="Google Shape;219;p31"/>
          <p:cNvSpPr/>
          <p:nvPr/>
        </p:nvSpPr>
        <p:spPr>
          <a:xfrm>
            <a:off x="-1426482" y="3199481"/>
            <a:ext cx="885900" cy="447600"/>
          </a:xfrm>
          <a:prstGeom prst="rect">
            <a:avLst/>
          </a:prstGeom>
          <a:gradFill>
            <a:gsLst>
              <a:gs pos="0">
                <a:schemeClr val="accent6"/>
              </a:gs>
              <a:gs pos="100000">
                <a:srgbClr val="36A48B"/>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0" name="Google Shape;220;p31"/>
          <p:cNvSpPr txBox="1"/>
          <p:nvPr/>
        </p:nvSpPr>
        <p:spPr>
          <a:xfrm>
            <a:off x="2037450" y="1271394"/>
            <a:ext cx="5069100" cy="26007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8300"/>
              <a:buFont typeface="Arial"/>
              <a:buNone/>
            </a:pPr>
            <a:r>
              <a:rPr lang="en-US" sz="8300" b="0" i="0" u="none" strike="noStrike" cap="none">
                <a:solidFill>
                  <a:schemeClr val="dk1"/>
                </a:solidFill>
                <a:latin typeface="Source Sans Pro"/>
                <a:ea typeface="Source Sans Pro"/>
                <a:cs typeface="Source Sans Pro"/>
                <a:sym typeface="Source Sans Pro"/>
              </a:rPr>
              <a:t>COLOR SHEET</a:t>
            </a:r>
            <a:endParaRPr sz="8300" b="0" i="0" u="none" strike="noStrike" cap="none">
              <a:solidFill>
                <a:schemeClr val="dk1"/>
              </a:solidFill>
              <a:latin typeface="Source Sans Pro"/>
              <a:ea typeface="Source Sans Pro"/>
              <a:cs typeface="Source Sans Pro"/>
              <a:sym typeface="Source Sans Pro"/>
            </a:endParaRPr>
          </a:p>
        </p:txBody>
      </p:sp>
      <p:sp>
        <p:nvSpPr>
          <p:cNvPr id="221" name="Google Shape;221;p31"/>
          <p:cNvSpPr/>
          <p:nvPr/>
        </p:nvSpPr>
        <p:spPr>
          <a:xfrm>
            <a:off x="1679801" y="8712349"/>
            <a:ext cx="5769600" cy="447600"/>
          </a:xfrm>
          <a:prstGeom prst="rect">
            <a:avLst/>
          </a:prstGeom>
          <a:gradFill>
            <a:gsLst>
              <a:gs pos="0">
                <a:schemeClr val="accent5"/>
              </a:gs>
              <a:gs pos="33000">
                <a:schemeClr val="accent4"/>
              </a:gs>
              <a:gs pos="66000">
                <a:schemeClr val="accent3"/>
              </a:gs>
              <a:gs pos="100000">
                <a:schemeClr val="accent2"/>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2" name="Google Shape;222;p31"/>
          <p:cNvSpPr/>
          <p:nvPr/>
        </p:nvSpPr>
        <p:spPr>
          <a:xfrm>
            <a:off x="9684656" y="1367478"/>
            <a:ext cx="885900" cy="447600"/>
          </a:xfrm>
          <a:prstGeom prst="rect">
            <a:avLst/>
          </a:prstGeom>
          <a:gradFill>
            <a:gsLst>
              <a:gs pos="0">
                <a:schemeClr val="accent1"/>
              </a:gs>
              <a:gs pos="50000">
                <a:srgbClr val="E6568E">
                  <a:alpha val="49019"/>
                </a:srgbClr>
              </a:gs>
              <a:gs pos="100000">
                <a:schemeClr val="accent3"/>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3" name="Google Shape;223;p31"/>
          <p:cNvSpPr/>
          <p:nvPr/>
        </p:nvSpPr>
        <p:spPr>
          <a:xfrm>
            <a:off x="10664371" y="1367478"/>
            <a:ext cx="885900" cy="447600"/>
          </a:xfrm>
          <a:prstGeom prst="rect">
            <a:avLst/>
          </a:prstGeom>
          <a:gradFill>
            <a:gsLst>
              <a:gs pos="0">
                <a:schemeClr val="accent2"/>
              </a:gs>
              <a:gs pos="50000">
                <a:srgbClr val="CE59C4">
                  <a:alpha val="49019"/>
                </a:srgbClr>
              </a:gs>
              <a:gs pos="100000">
                <a:schemeClr val="accent4"/>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4" name="Google Shape;224;p31"/>
          <p:cNvSpPr/>
          <p:nvPr/>
        </p:nvSpPr>
        <p:spPr>
          <a:xfrm>
            <a:off x="11644085" y="1367478"/>
            <a:ext cx="885900" cy="447600"/>
          </a:xfrm>
          <a:prstGeom prst="rect">
            <a:avLst/>
          </a:prstGeom>
          <a:gradFill>
            <a:gsLst>
              <a:gs pos="0">
                <a:schemeClr val="accent3"/>
              </a:gs>
              <a:gs pos="50000">
                <a:srgbClr val="8766D0">
                  <a:alpha val="49019"/>
                </a:srgbClr>
              </a:gs>
              <a:gs pos="100000">
                <a:schemeClr val="accent5"/>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5" name="Google Shape;225;p31"/>
          <p:cNvSpPr/>
          <p:nvPr/>
        </p:nvSpPr>
        <p:spPr>
          <a:xfrm>
            <a:off x="12623800" y="1367478"/>
            <a:ext cx="885900" cy="447600"/>
          </a:xfrm>
          <a:prstGeom prst="rect">
            <a:avLst/>
          </a:prstGeom>
          <a:gradFill>
            <a:gsLst>
              <a:gs pos="0">
                <a:schemeClr val="accent4"/>
              </a:gs>
              <a:gs pos="50000">
                <a:srgbClr val="6C9FF4">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6" name="Google Shape;226;p31"/>
          <p:cNvSpPr/>
          <p:nvPr/>
        </p:nvSpPr>
        <p:spPr>
          <a:xfrm>
            <a:off x="13603514" y="1367478"/>
            <a:ext cx="885900" cy="447600"/>
          </a:xfrm>
          <a:prstGeom prst="rect">
            <a:avLst/>
          </a:prstGeom>
          <a:gradFill>
            <a:gsLst>
              <a:gs pos="0">
                <a:schemeClr val="accent5"/>
              </a:gs>
              <a:gs pos="33000">
                <a:srgbClr val="6C9FF4">
                  <a:alpha val="49019"/>
                </a:srgbClr>
              </a:gs>
              <a:gs pos="66000">
                <a:srgbClr val="5BC9B0">
                  <a:alpha val="49019"/>
                </a:srgbClr>
              </a:gs>
              <a:gs pos="100000">
                <a:schemeClr val="accent6"/>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7" name="Google Shape;227;p31"/>
          <p:cNvSpPr/>
          <p:nvPr/>
        </p:nvSpPr>
        <p:spPr>
          <a:xfrm>
            <a:off x="14583230" y="1367478"/>
            <a:ext cx="885900" cy="447600"/>
          </a:xfrm>
          <a:prstGeom prst="rect">
            <a:avLst/>
          </a:prstGeom>
          <a:gradFill>
            <a:gsLst>
              <a:gs pos="0">
                <a:schemeClr val="accent6"/>
              </a:gs>
              <a:gs pos="100000">
                <a:srgbClr val="36A48B"/>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8" name="Google Shape;228;p31"/>
          <p:cNvSpPr/>
          <p:nvPr/>
        </p:nvSpPr>
        <p:spPr>
          <a:xfrm>
            <a:off x="9684656" y="1988388"/>
            <a:ext cx="885900" cy="447600"/>
          </a:xfrm>
          <a:prstGeom prst="rect">
            <a:avLst/>
          </a:prstGeom>
          <a:gradFill>
            <a:gsLst>
              <a:gs pos="0">
                <a:schemeClr val="accent1"/>
              </a:gs>
              <a:gs pos="50000">
                <a:srgbClr val="E6568E">
                  <a:alpha val="49019"/>
                </a:srgbClr>
              </a:gs>
              <a:gs pos="100000">
                <a:schemeClr val="accent3"/>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29" name="Google Shape;229;p31"/>
          <p:cNvSpPr/>
          <p:nvPr/>
        </p:nvSpPr>
        <p:spPr>
          <a:xfrm>
            <a:off x="10664371" y="1988388"/>
            <a:ext cx="885900" cy="447600"/>
          </a:xfrm>
          <a:prstGeom prst="rect">
            <a:avLst/>
          </a:prstGeom>
          <a:gradFill>
            <a:gsLst>
              <a:gs pos="0">
                <a:schemeClr val="accent2"/>
              </a:gs>
              <a:gs pos="50000">
                <a:srgbClr val="CE59C4">
                  <a:alpha val="49019"/>
                </a:srgbClr>
              </a:gs>
              <a:gs pos="100000">
                <a:schemeClr val="accent4"/>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0" name="Google Shape;230;p31"/>
          <p:cNvSpPr/>
          <p:nvPr/>
        </p:nvSpPr>
        <p:spPr>
          <a:xfrm>
            <a:off x="11644085" y="1988388"/>
            <a:ext cx="885900" cy="447600"/>
          </a:xfrm>
          <a:prstGeom prst="rect">
            <a:avLst/>
          </a:prstGeom>
          <a:gradFill>
            <a:gsLst>
              <a:gs pos="0">
                <a:schemeClr val="accent3"/>
              </a:gs>
              <a:gs pos="50000">
                <a:srgbClr val="8766D0">
                  <a:alpha val="49019"/>
                </a:srgbClr>
              </a:gs>
              <a:gs pos="100000">
                <a:schemeClr val="accent5"/>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1" name="Google Shape;231;p31"/>
          <p:cNvSpPr/>
          <p:nvPr/>
        </p:nvSpPr>
        <p:spPr>
          <a:xfrm>
            <a:off x="12623800" y="1988388"/>
            <a:ext cx="885900" cy="447600"/>
          </a:xfrm>
          <a:prstGeom prst="rect">
            <a:avLst/>
          </a:prstGeom>
          <a:gradFill>
            <a:gsLst>
              <a:gs pos="0">
                <a:schemeClr val="accent4"/>
              </a:gs>
              <a:gs pos="50000">
                <a:srgbClr val="6C9FF4">
                  <a:alpha val="49019"/>
                </a:srgbClr>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2" name="Google Shape;232;p31"/>
          <p:cNvSpPr/>
          <p:nvPr/>
        </p:nvSpPr>
        <p:spPr>
          <a:xfrm>
            <a:off x="13603514" y="1988388"/>
            <a:ext cx="885900" cy="447600"/>
          </a:xfrm>
          <a:prstGeom prst="rect">
            <a:avLst/>
          </a:prstGeom>
          <a:gradFill>
            <a:gsLst>
              <a:gs pos="0">
                <a:schemeClr val="accent5"/>
              </a:gs>
              <a:gs pos="100000">
                <a:schemeClr val="accent6"/>
              </a:gs>
            </a:gsLst>
            <a:lin ang="660013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3" name="Google Shape;233;p31"/>
          <p:cNvSpPr/>
          <p:nvPr/>
        </p:nvSpPr>
        <p:spPr>
          <a:xfrm>
            <a:off x="14583230" y="1988388"/>
            <a:ext cx="885900" cy="447600"/>
          </a:xfrm>
          <a:prstGeom prst="rect">
            <a:avLst/>
          </a:prstGeom>
          <a:gradFill>
            <a:gsLst>
              <a:gs pos="0">
                <a:schemeClr val="accent6"/>
              </a:gs>
              <a:gs pos="100000">
                <a:srgbClr val="36A48B"/>
              </a:gs>
            </a:gsLst>
            <a:lin ang="18599929"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4" name="Google Shape;234;p31"/>
          <p:cNvSpPr/>
          <p:nvPr/>
        </p:nvSpPr>
        <p:spPr>
          <a:xfrm>
            <a:off x="9684656" y="2593935"/>
            <a:ext cx="885900" cy="447600"/>
          </a:xfrm>
          <a:prstGeom prst="rect">
            <a:avLst/>
          </a:prstGeom>
          <a:gradFill>
            <a:gsLst>
              <a:gs pos="0">
                <a:schemeClr val="accent1"/>
              </a:gs>
              <a:gs pos="50000">
                <a:srgbClr val="E6568E">
                  <a:alpha val="49019"/>
                </a:srgbClr>
              </a:gs>
              <a:gs pos="100000">
                <a:schemeClr val="accent3"/>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5" name="Google Shape;235;p31"/>
          <p:cNvSpPr/>
          <p:nvPr/>
        </p:nvSpPr>
        <p:spPr>
          <a:xfrm>
            <a:off x="10664371" y="2593935"/>
            <a:ext cx="885900" cy="447600"/>
          </a:xfrm>
          <a:prstGeom prst="rect">
            <a:avLst/>
          </a:prstGeom>
          <a:gradFill>
            <a:gsLst>
              <a:gs pos="0">
                <a:schemeClr val="accent2"/>
              </a:gs>
              <a:gs pos="50000">
                <a:srgbClr val="CE59C4">
                  <a:alpha val="49019"/>
                </a:srgbClr>
              </a:gs>
              <a:gs pos="100000">
                <a:schemeClr val="accent4"/>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6" name="Google Shape;236;p31"/>
          <p:cNvSpPr/>
          <p:nvPr/>
        </p:nvSpPr>
        <p:spPr>
          <a:xfrm>
            <a:off x="11644085" y="2593935"/>
            <a:ext cx="885900" cy="447600"/>
          </a:xfrm>
          <a:prstGeom prst="rect">
            <a:avLst/>
          </a:prstGeom>
          <a:gradFill>
            <a:gsLst>
              <a:gs pos="0">
                <a:schemeClr val="accent3"/>
              </a:gs>
              <a:gs pos="50000">
                <a:srgbClr val="8766D0">
                  <a:alpha val="49019"/>
                </a:srgbClr>
              </a:gs>
              <a:gs pos="100000">
                <a:schemeClr val="accent5"/>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7" name="Google Shape;237;p31"/>
          <p:cNvSpPr/>
          <p:nvPr/>
        </p:nvSpPr>
        <p:spPr>
          <a:xfrm>
            <a:off x="12623800" y="2593935"/>
            <a:ext cx="885900" cy="447600"/>
          </a:xfrm>
          <a:prstGeom prst="rect">
            <a:avLst/>
          </a:prstGeom>
          <a:gradFill>
            <a:gsLst>
              <a:gs pos="0">
                <a:schemeClr val="accent4"/>
              </a:gs>
              <a:gs pos="50000">
                <a:srgbClr val="6C9FF4">
                  <a:alpha val="49019"/>
                </a:srgbClr>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8" name="Google Shape;238;p31"/>
          <p:cNvSpPr/>
          <p:nvPr/>
        </p:nvSpPr>
        <p:spPr>
          <a:xfrm>
            <a:off x="13603514" y="2593935"/>
            <a:ext cx="885900" cy="447600"/>
          </a:xfrm>
          <a:prstGeom prst="rect">
            <a:avLst/>
          </a:prstGeom>
          <a:gradFill>
            <a:gsLst>
              <a:gs pos="0">
                <a:schemeClr val="accent5"/>
              </a:gs>
              <a:gs pos="100000">
                <a:schemeClr val="accent6"/>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39" name="Google Shape;239;p31"/>
          <p:cNvSpPr/>
          <p:nvPr/>
        </p:nvSpPr>
        <p:spPr>
          <a:xfrm>
            <a:off x="14583230" y="2593935"/>
            <a:ext cx="885900" cy="447600"/>
          </a:xfrm>
          <a:prstGeom prst="rect">
            <a:avLst/>
          </a:prstGeom>
          <a:gradFill>
            <a:gsLst>
              <a:gs pos="0">
                <a:schemeClr val="accent6"/>
              </a:gs>
              <a:gs pos="100000">
                <a:srgbClr val="36A48B"/>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0" name="Google Shape;240;p31"/>
          <p:cNvSpPr/>
          <p:nvPr/>
        </p:nvSpPr>
        <p:spPr>
          <a:xfrm>
            <a:off x="9684656" y="3199481"/>
            <a:ext cx="885900" cy="447600"/>
          </a:xfrm>
          <a:prstGeom prst="rect">
            <a:avLst/>
          </a:prstGeom>
          <a:gradFill>
            <a:gsLst>
              <a:gs pos="0">
                <a:schemeClr val="accent1"/>
              </a:gs>
              <a:gs pos="50000">
                <a:srgbClr val="E6568E">
                  <a:alpha val="49019"/>
                </a:srgbClr>
              </a:gs>
              <a:gs pos="100000">
                <a:schemeClr val="accent3"/>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1" name="Google Shape;241;p31"/>
          <p:cNvSpPr/>
          <p:nvPr/>
        </p:nvSpPr>
        <p:spPr>
          <a:xfrm>
            <a:off x="10664371" y="3199481"/>
            <a:ext cx="885900" cy="447600"/>
          </a:xfrm>
          <a:prstGeom prst="rect">
            <a:avLst/>
          </a:prstGeom>
          <a:gradFill>
            <a:gsLst>
              <a:gs pos="0">
                <a:schemeClr val="accent2"/>
              </a:gs>
              <a:gs pos="50000">
                <a:srgbClr val="CE59C4">
                  <a:alpha val="49019"/>
                </a:srgbClr>
              </a:gs>
              <a:gs pos="100000">
                <a:schemeClr val="accent4"/>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2" name="Google Shape;242;p31"/>
          <p:cNvSpPr/>
          <p:nvPr/>
        </p:nvSpPr>
        <p:spPr>
          <a:xfrm>
            <a:off x="11644085" y="3199481"/>
            <a:ext cx="885900" cy="447600"/>
          </a:xfrm>
          <a:prstGeom prst="rect">
            <a:avLst/>
          </a:prstGeom>
          <a:gradFill>
            <a:gsLst>
              <a:gs pos="0">
                <a:schemeClr val="accent3"/>
              </a:gs>
              <a:gs pos="50000">
                <a:srgbClr val="8766D0">
                  <a:alpha val="49019"/>
                </a:srgbClr>
              </a:gs>
              <a:gs pos="100000">
                <a:schemeClr val="accent5"/>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3" name="Google Shape;243;p31"/>
          <p:cNvSpPr/>
          <p:nvPr/>
        </p:nvSpPr>
        <p:spPr>
          <a:xfrm>
            <a:off x="12623800" y="3199481"/>
            <a:ext cx="885900" cy="447600"/>
          </a:xfrm>
          <a:prstGeom prst="rect">
            <a:avLst/>
          </a:prstGeom>
          <a:gradFill>
            <a:gsLst>
              <a:gs pos="0">
                <a:schemeClr val="accent4"/>
              </a:gs>
              <a:gs pos="50000">
                <a:srgbClr val="6C9FF4">
                  <a:alpha val="49019"/>
                </a:srgbClr>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4" name="Google Shape;244;p31"/>
          <p:cNvSpPr/>
          <p:nvPr/>
        </p:nvSpPr>
        <p:spPr>
          <a:xfrm>
            <a:off x="13599659" y="3199481"/>
            <a:ext cx="885900" cy="447600"/>
          </a:xfrm>
          <a:prstGeom prst="rect">
            <a:avLst/>
          </a:prstGeom>
          <a:gradFill>
            <a:gsLst>
              <a:gs pos="0">
                <a:schemeClr val="accent5"/>
              </a:gs>
              <a:gs pos="100000">
                <a:schemeClr val="accent6"/>
              </a:gs>
            </a:gsLst>
            <a:lin ang="3000122"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5" name="Google Shape;245;p31"/>
          <p:cNvSpPr/>
          <p:nvPr/>
        </p:nvSpPr>
        <p:spPr>
          <a:xfrm>
            <a:off x="14583230" y="3199481"/>
            <a:ext cx="885900" cy="447600"/>
          </a:xfrm>
          <a:prstGeom prst="rect">
            <a:avLst/>
          </a:prstGeom>
          <a:gradFill>
            <a:gsLst>
              <a:gs pos="0">
                <a:schemeClr val="accent6"/>
              </a:gs>
              <a:gs pos="100000">
                <a:srgbClr val="36A48B"/>
              </a:gs>
            </a:gsLst>
            <a:lin ang="1499992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6" name="Google Shape;246;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5_01 - BLANK">
  <p:cSld name="35_01 - BLANK">
    <p:spTree>
      <p:nvGrpSpPr>
        <p:cNvPr id="1" name="Shape 247"/>
        <p:cNvGrpSpPr/>
        <p:nvPr/>
      </p:nvGrpSpPr>
      <p:grpSpPr>
        <a:xfrm>
          <a:off x="0" y="0"/>
          <a:ext cx="0" cy="0"/>
          <a:chOff x="0" y="0"/>
          <a:chExt cx="0" cy="0"/>
        </a:xfrm>
      </p:grpSpPr>
      <p:sp>
        <p:nvSpPr>
          <p:cNvPr id="248" name="Google Shape;248;p32"/>
          <p:cNvSpPr/>
          <p:nvPr/>
        </p:nvSpPr>
        <p:spPr>
          <a:xfrm>
            <a:off x="0" y="4819648"/>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49" name="Google Shape;249;p32"/>
          <p:cNvSpPr/>
          <p:nvPr/>
        </p:nvSpPr>
        <p:spPr>
          <a:xfrm>
            <a:off x="0" y="-1"/>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250" name="Google Shape;250;p32"/>
          <p:cNvSpPr txBox="1"/>
          <p:nvPr/>
        </p:nvSpPr>
        <p:spPr>
          <a:xfrm>
            <a:off x="4276725" y="4658066"/>
            <a:ext cx="4181700" cy="323100"/>
          </a:xfrm>
          <a:prstGeom prst="rect">
            <a:avLst/>
          </a:prstGeom>
          <a:noFill/>
          <a:ln>
            <a:noFill/>
          </a:ln>
        </p:spPr>
        <p:txBody>
          <a:bodyPr spcFirstLastPara="1" wrap="square" lIns="45725" tIns="22850" rIns="45725" bIns="2285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BFBFBF"/>
                </a:solidFill>
                <a:latin typeface="Source Sans Pro"/>
                <a:ea typeface="Source Sans Pro"/>
                <a:cs typeface="Source Sans Pro"/>
                <a:sym typeface="Source Sans Pro"/>
              </a:rPr>
              <a:t>www.company.com</a:t>
            </a:r>
            <a:endParaRPr sz="1800" b="0" i="0" u="none" strike="noStrike" cap="none">
              <a:solidFill>
                <a:srgbClr val="BFBFBF"/>
              </a:solidFill>
              <a:latin typeface="Source Sans Pro"/>
              <a:ea typeface="Source Sans Pro"/>
              <a:cs typeface="Source Sans Pro"/>
              <a:sym typeface="Source Sans Pro"/>
            </a:endParaRPr>
          </a:p>
        </p:txBody>
      </p:sp>
      <p:sp>
        <p:nvSpPr>
          <p:cNvPr id="251" name="Google Shape;251;p32"/>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252" name="Google Shape;252;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Source Sans Pro"/>
                <a:ea typeface="Source Sans Pro"/>
                <a:cs typeface="Source Sans Pro"/>
                <a:sym typeface="Source Sans Pro"/>
              </a:defRPr>
            </a:lvl1pPr>
            <a:lvl2pPr lvl="1" rtl="0">
              <a:buNone/>
              <a:defRPr>
                <a:solidFill>
                  <a:schemeClr val="dk1"/>
                </a:solidFill>
                <a:latin typeface="Source Sans Pro"/>
                <a:ea typeface="Source Sans Pro"/>
                <a:cs typeface="Source Sans Pro"/>
                <a:sym typeface="Source Sans Pro"/>
              </a:defRPr>
            </a:lvl2pPr>
            <a:lvl3pPr lvl="2" rtl="0">
              <a:buNone/>
              <a:defRPr>
                <a:solidFill>
                  <a:schemeClr val="dk1"/>
                </a:solidFill>
                <a:latin typeface="Source Sans Pro"/>
                <a:ea typeface="Source Sans Pro"/>
                <a:cs typeface="Source Sans Pro"/>
                <a:sym typeface="Source Sans Pro"/>
              </a:defRPr>
            </a:lvl3pPr>
            <a:lvl4pPr lvl="3" rtl="0">
              <a:buNone/>
              <a:defRPr>
                <a:solidFill>
                  <a:schemeClr val="dk1"/>
                </a:solidFill>
                <a:latin typeface="Source Sans Pro"/>
                <a:ea typeface="Source Sans Pro"/>
                <a:cs typeface="Source Sans Pro"/>
                <a:sym typeface="Source Sans Pro"/>
              </a:defRPr>
            </a:lvl4pPr>
            <a:lvl5pPr lvl="4" rtl="0">
              <a:buNone/>
              <a:defRPr>
                <a:solidFill>
                  <a:schemeClr val="dk1"/>
                </a:solidFill>
                <a:latin typeface="Source Sans Pro"/>
                <a:ea typeface="Source Sans Pro"/>
                <a:cs typeface="Source Sans Pro"/>
                <a:sym typeface="Source Sans Pro"/>
              </a:defRPr>
            </a:lvl5pPr>
            <a:lvl6pPr lvl="5" rtl="0">
              <a:buNone/>
              <a:defRPr>
                <a:solidFill>
                  <a:schemeClr val="dk1"/>
                </a:solidFill>
                <a:latin typeface="Source Sans Pro"/>
                <a:ea typeface="Source Sans Pro"/>
                <a:cs typeface="Source Sans Pro"/>
                <a:sym typeface="Source Sans Pro"/>
              </a:defRPr>
            </a:lvl6pPr>
            <a:lvl7pPr lvl="6" rtl="0">
              <a:buNone/>
              <a:defRPr>
                <a:solidFill>
                  <a:schemeClr val="dk1"/>
                </a:solidFill>
                <a:latin typeface="Source Sans Pro"/>
                <a:ea typeface="Source Sans Pro"/>
                <a:cs typeface="Source Sans Pro"/>
                <a:sym typeface="Source Sans Pro"/>
              </a:defRPr>
            </a:lvl7pPr>
            <a:lvl8pPr lvl="7" rtl="0">
              <a:buNone/>
              <a:defRPr>
                <a:solidFill>
                  <a:schemeClr val="dk1"/>
                </a:solidFill>
                <a:latin typeface="Source Sans Pro"/>
                <a:ea typeface="Source Sans Pro"/>
                <a:cs typeface="Source Sans Pro"/>
                <a:sym typeface="Source Sans Pro"/>
              </a:defRPr>
            </a:lvl8pPr>
            <a:lvl9pPr lvl="8" rtl="0">
              <a:buNone/>
              <a:defRPr>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sp>
        <p:nvSpPr>
          <p:cNvPr id="254" name="Google Shape;25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Main Title &amp; Subtitle">
  <p:cSld name="3_Main Title &amp; Subtitle">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381001" y="883822"/>
            <a:ext cx="8368363" cy="173255"/>
          </a:xfrm>
          <a:prstGeom prst="rect">
            <a:avLst/>
          </a:prstGeom>
          <a:noFill/>
          <a:ln>
            <a:noFill/>
          </a:ln>
        </p:spPr>
        <p:txBody>
          <a:bodyPr spcFirstLastPara="1" wrap="square" lIns="0" tIns="0" rIns="0" bIns="0" anchor="ctr" anchorCtr="0">
            <a:noAutofit/>
          </a:bodyPr>
          <a:lstStyle>
            <a:lvl1pPr marL="457200" marR="0" lvl="0" indent="-228600" algn="ctr" rtl="0">
              <a:spcBef>
                <a:spcPts val="200"/>
              </a:spcBef>
              <a:spcAft>
                <a:spcPts val="0"/>
              </a:spcAft>
              <a:buClr>
                <a:srgbClr val="A5A5A5"/>
              </a:buClr>
              <a:buSzPts val="1000"/>
              <a:buFont typeface="Arial"/>
              <a:buNone/>
              <a:defRPr sz="1000" b="0" i="0" u="none" strike="noStrike" cap="none">
                <a:solidFill>
                  <a:srgbClr val="A5A5A5"/>
                </a:solidFill>
                <a:latin typeface="Roboto"/>
                <a:ea typeface="Roboto"/>
                <a:cs typeface="Roboto"/>
                <a:sym typeface="Roboto"/>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16" name="Google Shape;16;p4"/>
          <p:cNvSpPr txBox="1">
            <a:spLocks noGrp="1"/>
          </p:cNvSpPr>
          <p:nvPr>
            <p:ph type="title"/>
          </p:nvPr>
        </p:nvSpPr>
        <p:spPr>
          <a:xfrm>
            <a:off x="381001" y="341315"/>
            <a:ext cx="8368363" cy="495383"/>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7F7F7F"/>
              </a:buClr>
              <a:buSzPts val="2800"/>
              <a:buFont typeface="Roboto"/>
              <a:buNone/>
              <a:defRPr sz="2800" b="0" i="0" u="none" strike="noStrike" cap="none">
                <a:solidFill>
                  <a:srgbClr val="7F7F7F"/>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sp>
        <p:nvSpPr>
          <p:cNvPr id="256" name="Google Shape;256;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57" name="Google Shape;257;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8" name="Google Shape;25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259"/>
        <p:cNvGrpSpPr/>
        <p:nvPr/>
      </p:nvGrpSpPr>
      <p:grpSpPr>
        <a:xfrm>
          <a:off x="0" y="0"/>
          <a:ext cx="0" cy="0"/>
          <a:chOff x="0" y="0"/>
          <a:chExt cx="0" cy="0"/>
        </a:xfrm>
      </p:grpSpPr>
      <p:sp>
        <p:nvSpPr>
          <p:cNvPr id="260" name="Google Shape;26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61"/>
        <p:cNvGrpSpPr/>
        <p:nvPr/>
      </p:nvGrpSpPr>
      <p:grpSpPr>
        <a:xfrm>
          <a:off x="0" y="0"/>
          <a:ext cx="0" cy="0"/>
          <a:chOff x="0" y="0"/>
          <a:chExt cx="0" cy="0"/>
        </a:xfrm>
      </p:grpSpPr>
      <p:pic>
        <p:nvPicPr>
          <p:cNvPr id="262" name="Google Shape;262;p36"/>
          <p:cNvPicPr preferRelativeResize="0"/>
          <p:nvPr/>
        </p:nvPicPr>
        <p:blipFill rotWithShape="1">
          <a:blip r:embed="rId2">
            <a:alphaModFix amt="3000"/>
          </a:blip>
          <a:srcRect b="9624"/>
          <a:stretch/>
        </p:blipFill>
        <p:spPr>
          <a:xfrm>
            <a:off x="-25000" y="-3795525"/>
            <a:ext cx="9194001" cy="6229900"/>
          </a:xfrm>
          <a:prstGeom prst="rect">
            <a:avLst/>
          </a:prstGeom>
          <a:noFill/>
          <a:ln>
            <a:noFill/>
          </a:ln>
        </p:spPr>
      </p:pic>
      <p:sp>
        <p:nvSpPr>
          <p:cNvPr id="263" name="Google Shape;26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Main Title &amp; Subtitle">
  <p:cSld name="3_Main Title &amp; Subtitle">
    <p:spTree>
      <p:nvGrpSpPr>
        <p:cNvPr id="1" name="Shape 264"/>
        <p:cNvGrpSpPr/>
        <p:nvPr/>
      </p:nvGrpSpPr>
      <p:grpSpPr>
        <a:xfrm>
          <a:off x="0" y="0"/>
          <a:ext cx="0" cy="0"/>
          <a:chOff x="0" y="0"/>
          <a:chExt cx="0" cy="0"/>
        </a:xfrm>
      </p:grpSpPr>
      <p:sp>
        <p:nvSpPr>
          <p:cNvPr id="265" name="Google Shape;265;p37"/>
          <p:cNvSpPr txBox="1">
            <a:spLocks noGrp="1"/>
          </p:cNvSpPr>
          <p:nvPr>
            <p:ph type="body" idx="1"/>
          </p:nvPr>
        </p:nvSpPr>
        <p:spPr>
          <a:xfrm>
            <a:off x="381001" y="883822"/>
            <a:ext cx="8368500" cy="173400"/>
          </a:xfrm>
          <a:prstGeom prst="rect">
            <a:avLst/>
          </a:prstGeom>
          <a:noFill/>
          <a:ln>
            <a:noFill/>
          </a:ln>
        </p:spPr>
        <p:txBody>
          <a:bodyPr spcFirstLastPara="1" wrap="square" lIns="0" tIns="0" rIns="0" bIns="0" anchor="ctr" anchorCtr="0">
            <a:noAutofit/>
          </a:bodyPr>
          <a:lstStyle>
            <a:lvl1pPr marL="457200" marR="0" lvl="0" indent="-228600" algn="ctr" rtl="0">
              <a:spcBef>
                <a:spcPts val="200"/>
              </a:spcBef>
              <a:spcAft>
                <a:spcPts val="0"/>
              </a:spcAft>
              <a:buClr>
                <a:srgbClr val="A5A5A5"/>
              </a:buClr>
              <a:buSzPts val="1000"/>
              <a:buFont typeface="Arial"/>
              <a:buNone/>
              <a:defRPr sz="1000" b="0" i="0" u="none" strike="noStrike" cap="none">
                <a:solidFill>
                  <a:srgbClr val="A5A5A5"/>
                </a:solidFill>
                <a:latin typeface="Roboto"/>
                <a:ea typeface="Roboto"/>
                <a:cs typeface="Roboto"/>
                <a:sym typeface="Roboto"/>
              </a:defRPr>
            </a:lvl1pPr>
            <a:lvl2pPr marL="914400" marR="0" lvl="1" indent="-228600" algn="l" rtl="0">
              <a:spcBef>
                <a:spcPts val="3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3pPr>
            <a:lvl4pPr marL="1828800" marR="0" lvl="3"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6000" marR="0" lvl="4"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200" marR="0" lvl="5"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400" marR="0" lvl="6"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600" marR="0" lvl="7"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266" name="Google Shape;266;p37"/>
          <p:cNvSpPr txBox="1">
            <a:spLocks noGrp="1"/>
          </p:cNvSpPr>
          <p:nvPr>
            <p:ph type="title"/>
          </p:nvPr>
        </p:nvSpPr>
        <p:spPr>
          <a:xfrm>
            <a:off x="381001" y="341315"/>
            <a:ext cx="8368500" cy="4953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929292"/>
              </a:buClr>
              <a:buSzPts val="2800"/>
              <a:buFont typeface="Roboto"/>
              <a:buNone/>
              <a:defRPr sz="2800" b="0" i="0" u="none" strike="noStrike" cap="none">
                <a:solidFill>
                  <a:srgbClr val="929292"/>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7" name="Google Shape;267;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A5A5A5"/>
                </a:solidFill>
                <a:latin typeface="Roboto"/>
                <a:ea typeface="Roboto"/>
                <a:cs typeface="Roboto"/>
                <a:sym typeface="Roboto"/>
              </a:defRPr>
            </a:lvl1pPr>
            <a:lvl2pPr lvl="1" rtl="0">
              <a:buNone/>
              <a:defRPr>
                <a:solidFill>
                  <a:srgbClr val="A5A5A5"/>
                </a:solidFill>
                <a:latin typeface="Roboto"/>
                <a:ea typeface="Roboto"/>
                <a:cs typeface="Roboto"/>
                <a:sym typeface="Roboto"/>
              </a:defRPr>
            </a:lvl2pPr>
            <a:lvl3pPr lvl="2" rtl="0">
              <a:buNone/>
              <a:defRPr>
                <a:solidFill>
                  <a:srgbClr val="A5A5A5"/>
                </a:solidFill>
                <a:latin typeface="Roboto"/>
                <a:ea typeface="Roboto"/>
                <a:cs typeface="Roboto"/>
                <a:sym typeface="Roboto"/>
              </a:defRPr>
            </a:lvl3pPr>
            <a:lvl4pPr lvl="3" rtl="0">
              <a:buNone/>
              <a:defRPr>
                <a:solidFill>
                  <a:srgbClr val="A5A5A5"/>
                </a:solidFill>
                <a:latin typeface="Roboto"/>
                <a:ea typeface="Roboto"/>
                <a:cs typeface="Roboto"/>
                <a:sym typeface="Roboto"/>
              </a:defRPr>
            </a:lvl4pPr>
            <a:lvl5pPr lvl="4" rtl="0">
              <a:buNone/>
              <a:defRPr>
                <a:solidFill>
                  <a:srgbClr val="A5A5A5"/>
                </a:solidFill>
                <a:latin typeface="Roboto"/>
                <a:ea typeface="Roboto"/>
                <a:cs typeface="Roboto"/>
                <a:sym typeface="Roboto"/>
              </a:defRPr>
            </a:lvl5pPr>
            <a:lvl6pPr lvl="5" rtl="0">
              <a:buNone/>
              <a:defRPr>
                <a:solidFill>
                  <a:srgbClr val="A5A5A5"/>
                </a:solidFill>
                <a:latin typeface="Roboto"/>
                <a:ea typeface="Roboto"/>
                <a:cs typeface="Roboto"/>
                <a:sym typeface="Roboto"/>
              </a:defRPr>
            </a:lvl6pPr>
            <a:lvl7pPr lvl="6" rtl="0">
              <a:buNone/>
              <a:defRPr>
                <a:solidFill>
                  <a:srgbClr val="A5A5A5"/>
                </a:solidFill>
                <a:latin typeface="Roboto"/>
                <a:ea typeface="Roboto"/>
                <a:cs typeface="Roboto"/>
                <a:sym typeface="Roboto"/>
              </a:defRPr>
            </a:lvl7pPr>
            <a:lvl8pPr lvl="7" rtl="0">
              <a:buNone/>
              <a:defRPr>
                <a:solidFill>
                  <a:srgbClr val="A5A5A5"/>
                </a:solidFill>
                <a:latin typeface="Roboto"/>
                <a:ea typeface="Roboto"/>
                <a:cs typeface="Roboto"/>
                <a:sym typeface="Roboto"/>
              </a:defRPr>
            </a:lvl8pPr>
            <a:lvl9pPr lvl="8" rtl="0">
              <a:buNone/>
              <a:defRPr>
                <a:solidFill>
                  <a:srgbClr val="A5A5A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Main Title &amp; Subtitle">
  <p:cSld name="4_Main Title &amp; Subtitle">
    <p:spTree>
      <p:nvGrpSpPr>
        <p:cNvPr id="1" name="Shape 268"/>
        <p:cNvGrpSpPr/>
        <p:nvPr/>
      </p:nvGrpSpPr>
      <p:grpSpPr>
        <a:xfrm>
          <a:off x="0" y="0"/>
          <a:ext cx="0" cy="0"/>
          <a:chOff x="0" y="0"/>
          <a:chExt cx="0" cy="0"/>
        </a:xfrm>
      </p:grpSpPr>
      <p:sp>
        <p:nvSpPr>
          <p:cNvPr id="269" name="Google Shape;269;p38"/>
          <p:cNvSpPr txBox="1">
            <a:spLocks noGrp="1"/>
          </p:cNvSpPr>
          <p:nvPr>
            <p:ph type="body" idx="1"/>
          </p:nvPr>
        </p:nvSpPr>
        <p:spPr>
          <a:xfrm>
            <a:off x="381001" y="883822"/>
            <a:ext cx="8368500" cy="173400"/>
          </a:xfrm>
          <a:prstGeom prst="rect">
            <a:avLst/>
          </a:prstGeom>
          <a:noFill/>
          <a:ln>
            <a:noFill/>
          </a:ln>
        </p:spPr>
        <p:txBody>
          <a:bodyPr spcFirstLastPara="1" wrap="square" lIns="0" tIns="0" rIns="0" bIns="0" anchor="ctr" anchorCtr="0">
            <a:noAutofit/>
          </a:bodyPr>
          <a:lstStyle>
            <a:lvl1pPr marL="457200" marR="0" lvl="0" indent="-228600" algn="l" rtl="0">
              <a:spcBef>
                <a:spcPts val="200"/>
              </a:spcBef>
              <a:spcAft>
                <a:spcPts val="0"/>
              </a:spcAft>
              <a:buClr>
                <a:srgbClr val="A5A5A5"/>
              </a:buClr>
              <a:buSzPts val="1000"/>
              <a:buFont typeface="Arial"/>
              <a:buNone/>
              <a:defRPr sz="1000" b="0" i="0" u="none" strike="noStrike" cap="none">
                <a:solidFill>
                  <a:srgbClr val="A5A5A5"/>
                </a:solidFill>
                <a:latin typeface="Roboto"/>
                <a:ea typeface="Roboto"/>
                <a:cs typeface="Roboto"/>
                <a:sym typeface="Roboto"/>
              </a:defRPr>
            </a:lvl1pPr>
            <a:lvl2pPr marL="914400" marR="0" lvl="1" indent="-228600" algn="l" rtl="0">
              <a:spcBef>
                <a:spcPts val="3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3pPr>
            <a:lvl4pPr marL="1828800" marR="0" lvl="3"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6000" marR="0" lvl="4"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200" marR="0" lvl="5"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400" marR="0" lvl="6"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600" marR="0" lvl="7"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rtl="0">
              <a:spcBef>
                <a:spcPts val="2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270" name="Google Shape;270;p38"/>
          <p:cNvSpPr txBox="1">
            <a:spLocks noGrp="1"/>
          </p:cNvSpPr>
          <p:nvPr>
            <p:ph type="title"/>
          </p:nvPr>
        </p:nvSpPr>
        <p:spPr>
          <a:xfrm>
            <a:off x="381001" y="341315"/>
            <a:ext cx="8368500" cy="495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929292"/>
              </a:buClr>
              <a:buSzPts val="2800"/>
              <a:buFont typeface="Roboto"/>
              <a:buNone/>
              <a:defRPr sz="2800" b="0" i="0" u="none" strike="noStrike" cap="none">
                <a:solidFill>
                  <a:srgbClr val="929292"/>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1" name="Google Shape;27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A5A5A5"/>
                </a:solidFill>
                <a:latin typeface="Roboto"/>
                <a:ea typeface="Roboto"/>
                <a:cs typeface="Roboto"/>
                <a:sym typeface="Roboto"/>
              </a:defRPr>
            </a:lvl1pPr>
            <a:lvl2pPr lvl="1" rtl="0">
              <a:buNone/>
              <a:defRPr>
                <a:solidFill>
                  <a:srgbClr val="A5A5A5"/>
                </a:solidFill>
                <a:latin typeface="Roboto"/>
                <a:ea typeface="Roboto"/>
                <a:cs typeface="Roboto"/>
                <a:sym typeface="Roboto"/>
              </a:defRPr>
            </a:lvl2pPr>
            <a:lvl3pPr lvl="2" rtl="0">
              <a:buNone/>
              <a:defRPr>
                <a:solidFill>
                  <a:srgbClr val="A5A5A5"/>
                </a:solidFill>
                <a:latin typeface="Roboto"/>
                <a:ea typeface="Roboto"/>
                <a:cs typeface="Roboto"/>
                <a:sym typeface="Roboto"/>
              </a:defRPr>
            </a:lvl3pPr>
            <a:lvl4pPr lvl="3" rtl="0">
              <a:buNone/>
              <a:defRPr>
                <a:solidFill>
                  <a:srgbClr val="A5A5A5"/>
                </a:solidFill>
                <a:latin typeface="Roboto"/>
                <a:ea typeface="Roboto"/>
                <a:cs typeface="Roboto"/>
                <a:sym typeface="Roboto"/>
              </a:defRPr>
            </a:lvl4pPr>
            <a:lvl5pPr lvl="4" rtl="0">
              <a:buNone/>
              <a:defRPr>
                <a:solidFill>
                  <a:srgbClr val="A5A5A5"/>
                </a:solidFill>
                <a:latin typeface="Roboto"/>
                <a:ea typeface="Roboto"/>
                <a:cs typeface="Roboto"/>
                <a:sym typeface="Roboto"/>
              </a:defRPr>
            </a:lvl5pPr>
            <a:lvl6pPr lvl="5" rtl="0">
              <a:buNone/>
              <a:defRPr>
                <a:solidFill>
                  <a:srgbClr val="A5A5A5"/>
                </a:solidFill>
                <a:latin typeface="Roboto"/>
                <a:ea typeface="Roboto"/>
                <a:cs typeface="Roboto"/>
                <a:sym typeface="Roboto"/>
              </a:defRPr>
            </a:lvl6pPr>
            <a:lvl7pPr lvl="6" rtl="0">
              <a:buNone/>
              <a:defRPr>
                <a:solidFill>
                  <a:srgbClr val="A5A5A5"/>
                </a:solidFill>
                <a:latin typeface="Roboto"/>
                <a:ea typeface="Roboto"/>
                <a:cs typeface="Roboto"/>
                <a:sym typeface="Roboto"/>
              </a:defRPr>
            </a:lvl7pPr>
            <a:lvl8pPr lvl="7" rtl="0">
              <a:buNone/>
              <a:defRPr>
                <a:solidFill>
                  <a:srgbClr val="A5A5A5"/>
                </a:solidFill>
                <a:latin typeface="Roboto"/>
                <a:ea typeface="Roboto"/>
                <a:cs typeface="Roboto"/>
                <a:sym typeface="Roboto"/>
              </a:defRPr>
            </a:lvl8pPr>
            <a:lvl9pPr lvl="8" rtl="0">
              <a:buNone/>
              <a:defRPr>
                <a:solidFill>
                  <a:srgbClr val="A5A5A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Main Title &amp; Subtitle">
  <p:cSld name="5_Main Title &amp; Subtitle">
    <p:spTree>
      <p:nvGrpSpPr>
        <p:cNvPr id="1" name="Shape 27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75" name="Google Shape;275;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6" name="Google Shape;276;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7" name="Google Shape;27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Main Title &amp; Subtitle">
  <p:cSld name="5_Main Title &amp; Subtitle">
    <p:spTree>
      <p:nvGrpSpPr>
        <p:cNvPr id="1" name="Shape 280"/>
        <p:cNvGrpSpPr/>
        <p:nvPr/>
      </p:nvGrpSpPr>
      <p:grpSpPr>
        <a:xfrm>
          <a:off x="0" y="0"/>
          <a:ext cx="0" cy="0"/>
          <a:chOff x="0" y="0"/>
          <a:chExt cx="0" cy="0"/>
        </a:xfrm>
      </p:grpSpPr>
      <p:sp>
        <p:nvSpPr>
          <p:cNvPr id="281" name="Google Shape;281;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Main Title &amp; Subtitle">
  <p:cSld name="4_Main Title &amp; Subtitle">
    <p:spTree>
      <p:nvGrpSpPr>
        <p:cNvPr id="1" name="Shape 282"/>
        <p:cNvGrpSpPr/>
        <p:nvPr/>
      </p:nvGrpSpPr>
      <p:grpSpPr>
        <a:xfrm>
          <a:off x="0" y="0"/>
          <a:ext cx="0" cy="0"/>
          <a:chOff x="0" y="0"/>
          <a:chExt cx="0" cy="0"/>
        </a:xfrm>
      </p:grpSpPr>
      <p:sp>
        <p:nvSpPr>
          <p:cNvPr id="283" name="Google Shape;283;p43"/>
          <p:cNvSpPr txBox="1">
            <a:spLocks noGrp="1"/>
          </p:cNvSpPr>
          <p:nvPr>
            <p:ph type="body" idx="1"/>
          </p:nvPr>
        </p:nvSpPr>
        <p:spPr>
          <a:xfrm>
            <a:off x="381001" y="883822"/>
            <a:ext cx="8368500" cy="173400"/>
          </a:xfrm>
          <a:prstGeom prst="rect">
            <a:avLst/>
          </a:prstGeom>
          <a:noFill/>
          <a:ln>
            <a:noFill/>
          </a:ln>
        </p:spPr>
        <p:txBody>
          <a:bodyPr spcFirstLastPara="1" wrap="square" lIns="0" tIns="0" rIns="0" bIns="0" anchor="ctr" anchorCtr="0">
            <a:noAutofit/>
          </a:bodyPr>
          <a:lstStyle>
            <a:lvl1pPr marL="457200" marR="0" lvl="0" indent="-228600" algn="l" rtl="0">
              <a:spcBef>
                <a:spcPts val="200"/>
              </a:spcBef>
              <a:spcAft>
                <a:spcPts val="0"/>
              </a:spcAft>
              <a:buClr>
                <a:srgbClr val="A5A5A5"/>
              </a:buClr>
              <a:buSzPts val="1000"/>
              <a:buFont typeface="Trebuchet MS"/>
              <a:buNone/>
              <a:defRPr sz="1000" i="0" u="none" strike="noStrike" cap="none">
                <a:solidFill>
                  <a:srgbClr val="A5A5A5"/>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Trebuchet MS"/>
              <a:buNone/>
              <a:defRPr sz="1200" i="0" u="none" strike="noStrike" cap="none">
                <a:solidFill>
                  <a:schemeClr val="dk1"/>
                </a:solidFill>
                <a:latin typeface="Trebuchet MS"/>
                <a:ea typeface="Trebuchet MS"/>
                <a:cs typeface="Trebuchet MS"/>
                <a:sym typeface="Trebuchet MS"/>
              </a:defRPr>
            </a:lvl2pPr>
            <a:lvl3pPr marL="1371600" marR="0" lvl="2" indent="-228600" algn="l" rtl="0">
              <a:spcBef>
                <a:spcPts val="200"/>
              </a:spcBef>
              <a:spcAft>
                <a:spcPts val="0"/>
              </a:spcAft>
              <a:buClr>
                <a:schemeClr val="dk1"/>
              </a:buClr>
              <a:buSzPts val="1000"/>
              <a:buFont typeface="Trebuchet MS"/>
              <a:buNone/>
              <a:defRPr sz="1000" i="0" u="none" strike="noStrike" cap="none">
                <a:solidFill>
                  <a:schemeClr val="dk1"/>
                </a:solidFill>
                <a:latin typeface="Trebuchet MS"/>
                <a:ea typeface="Trebuchet MS"/>
                <a:cs typeface="Trebuchet MS"/>
                <a:sym typeface="Trebuchet MS"/>
              </a:defRPr>
            </a:lvl3pPr>
            <a:lvl4pPr marL="1828800" marR="0" lvl="3"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4pPr>
            <a:lvl5pPr marL="2286000" marR="0" lvl="4"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5pPr>
            <a:lvl6pPr marL="2743200" marR="0" lvl="5"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6pPr>
            <a:lvl7pPr marL="3200400" marR="0" lvl="6"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7pPr>
            <a:lvl8pPr marL="3657600" marR="0" lvl="7"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8pPr>
            <a:lvl9pPr marL="4114800" marR="0" lvl="8"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9pPr>
          </a:lstStyle>
          <a:p>
            <a:endParaRPr/>
          </a:p>
        </p:txBody>
      </p:sp>
      <p:sp>
        <p:nvSpPr>
          <p:cNvPr id="284" name="Google Shape;284;p43"/>
          <p:cNvSpPr txBox="1">
            <a:spLocks noGrp="1"/>
          </p:cNvSpPr>
          <p:nvPr>
            <p:ph type="title"/>
          </p:nvPr>
        </p:nvSpPr>
        <p:spPr>
          <a:xfrm>
            <a:off x="381001" y="341315"/>
            <a:ext cx="8368500" cy="495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7F7F7F"/>
              </a:buClr>
              <a:buSzPts val="2800"/>
              <a:buFont typeface="Trebuchet MS"/>
              <a:buNone/>
              <a:defRPr sz="2800" i="0" u="none" strike="noStrike" cap="none">
                <a:solidFill>
                  <a:srgbClr val="7F7F7F"/>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5" name="Google Shape;285;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A5A5A5"/>
                </a:solidFill>
                <a:latin typeface="Trebuchet MS"/>
                <a:ea typeface="Trebuchet MS"/>
                <a:cs typeface="Trebuchet MS"/>
                <a:sym typeface="Trebuchet MS"/>
              </a:defRPr>
            </a:lvl1pPr>
            <a:lvl2pPr lvl="1" rtl="0">
              <a:buNone/>
              <a:defRPr>
                <a:solidFill>
                  <a:srgbClr val="A5A5A5"/>
                </a:solidFill>
                <a:latin typeface="Trebuchet MS"/>
                <a:ea typeface="Trebuchet MS"/>
                <a:cs typeface="Trebuchet MS"/>
                <a:sym typeface="Trebuchet MS"/>
              </a:defRPr>
            </a:lvl2pPr>
            <a:lvl3pPr lvl="2" rtl="0">
              <a:buNone/>
              <a:defRPr>
                <a:solidFill>
                  <a:srgbClr val="A5A5A5"/>
                </a:solidFill>
                <a:latin typeface="Trebuchet MS"/>
                <a:ea typeface="Trebuchet MS"/>
                <a:cs typeface="Trebuchet MS"/>
                <a:sym typeface="Trebuchet MS"/>
              </a:defRPr>
            </a:lvl3pPr>
            <a:lvl4pPr lvl="3" rtl="0">
              <a:buNone/>
              <a:defRPr>
                <a:solidFill>
                  <a:srgbClr val="A5A5A5"/>
                </a:solidFill>
                <a:latin typeface="Trebuchet MS"/>
                <a:ea typeface="Trebuchet MS"/>
                <a:cs typeface="Trebuchet MS"/>
                <a:sym typeface="Trebuchet MS"/>
              </a:defRPr>
            </a:lvl4pPr>
            <a:lvl5pPr lvl="4" rtl="0">
              <a:buNone/>
              <a:defRPr>
                <a:solidFill>
                  <a:srgbClr val="A5A5A5"/>
                </a:solidFill>
                <a:latin typeface="Trebuchet MS"/>
                <a:ea typeface="Trebuchet MS"/>
                <a:cs typeface="Trebuchet MS"/>
                <a:sym typeface="Trebuchet MS"/>
              </a:defRPr>
            </a:lvl5pPr>
            <a:lvl6pPr lvl="5" rtl="0">
              <a:buNone/>
              <a:defRPr>
                <a:solidFill>
                  <a:srgbClr val="A5A5A5"/>
                </a:solidFill>
                <a:latin typeface="Trebuchet MS"/>
                <a:ea typeface="Trebuchet MS"/>
                <a:cs typeface="Trebuchet MS"/>
                <a:sym typeface="Trebuchet MS"/>
              </a:defRPr>
            </a:lvl6pPr>
            <a:lvl7pPr lvl="6" rtl="0">
              <a:buNone/>
              <a:defRPr>
                <a:solidFill>
                  <a:srgbClr val="A5A5A5"/>
                </a:solidFill>
                <a:latin typeface="Trebuchet MS"/>
                <a:ea typeface="Trebuchet MS"/>
                <a:cs typeface="Trebuchet MS"/>
                <a:sym typeface="Trebuchet MS"/>
              </a:defRPr>
            </a:lvl7pPr>
            <a:lvl8pPr lvl="7" rtl="0">
              <a:buNone/>
              <a:defRPr>
                <a:solidFill>
                  <a:srgbClr val="A5A5A5"/>
                </a:solidFill>
                <a:latin typeface="Trebuchet MS"/>
                <a:ea typeface="Trebuchet MS"/>
                <a:cs typeface="Trebuchet MS"/>
                <a:sym typeface="Trebuchet MS"/>
              </a:defRPr>
            </a:lvl8pPr>
            <a:lvl9pPr lvl="8" rtl="0">
              <a:buNone/>
              <a:defRPr>
                <a:solidFill>
                  <a:srgbClr val="A5A5A5"/>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Main Title &amp; Subtitle">
  <p:cSld name="3_Main Title &amp; Subtitle">
    <p:spTree>
      <p:nvGrpSpPr>
        <p:cNvPr id="1" name="Shape 286"/>
        <p:cNvGrpSpPr/>
        <p:nvPr/>
      </p:nvGrpSpPr>
      <p:grpSpPr>
        <a:xfrm>
          <a:off x="0" y="0"/>
          <a:ext cx="0" cy="0"/>
          <a:chOff x="0" y="0"/>
          <a:chExt cx="0" cy="0"/>
        </a:xfrm>
      </p:grpSpPr>
      <p:sp>
        <p:nvSpPr>
          <p:cNvPr id="287" name="Google Shape;287;p44"/>
          <p:cNvSpPr txBox="1">
            <a:spLocks noGrp="1"/>
          </p:cNvSpPr>
          <p:nvPr>
            <p:ph type="body" idx="1"/>
          </p:nvPr>
        </p:nvSpPr>
        <p:spPr>
          <a:xfrm>
            <a:off x="381001" y="883822"/>
            <a:ext cx="8368500" cy="173400"/>
          </a:xfrm>
          <a:prstGeom prst="rect">
            <a:avLst/>
          </a:prstGeom>
          <a:noFill/>
          <a:ln>
            <a:noFill/>
          </a:ln>
        </p:spPr>
        <p:txBody>
          <a:bodyPr spcFirstLastPara="1" wrap="square" lIns="0" tIns="0" rIns="0" bIns="0" anchor="ctr" anchorCtr="0">
            <a:noAutofit/>
          </a:bodyPr>
          <a:lstStyle>
            <a:lvl1pPr marL="457200" marR="0" lvl="0" indent="-228600" algn="ctr" rtl="0">
              <a:spcBef>
                <a:spcPts val="200"/>
              </a:spcBef>
              <a:spcAft>
                <a:spcPts val="0"/>
              </a:spcAft>
              <a:buClr>
                <a:srgbClr val="A5A5A5"/>
              </a:buClr>
              <a:buSzPts val="1000"/>
              <a:buFont typeface="Trebuchet MS"/>
              <a:buNone/>
              <a:defRPr sz="1000" i="0" u="none" strike="noStrike" cap="none">
                <a:solidFill>
                  <a:srgbClr val="A5A5A5"/>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Trebuchet MS"/>
              <a:buNone/>
              <a:defRPr sz="1200" i="0" u="none" strike="noStrike" cap="none">
                <a:solidFill>
                  <a:schemeClr val="dk1"/>
                </a:solidFill>
                <a:latin typeface="Trebuchet MS"/>
                <a:ea typeface="Trebuchet MS"/>
                <a:cs typeface="Trebuchet MS"/>
                <a:sym typeface="Trebuchet MS"/>
              </a:defRPr>
            </a:lvl2pPr>
            <a:lvl3pPr marL="1371600" marR="0" lvl="2" indent="-228600" algn="l" rtl="0">
              <a:spcBef>
                <a:spcPts val="200"/>
              </a:spcBef>
              <a:spcAft>
                <a:spcPts val="0"/>
              </a:spcAft>
              <a:buClr>
                <a:schemeClr val="dk1"/>
              </a:buClr>
              <a:buSzPts val="1000"/>
              <a:buFont typeface="Trebuchet MS"/>
              <a:buNone/>
              <a:defRPr sz="1000" i="0" u="none" strike="noStrike" cap="none">
                <a:solidFill>
                  <a:schemeClr val="dk1"/>
                </a:solidFill>
                <a:latin typeface="Trebuchet MS"/>
                <a:ea typeface="Trebuchet MS"/>
                <a:cs typeface="Trebuchet MS"/>
                <a:sym typeface="Trebuchet MS"/>
              </a:defRPr>
            </a:lvl3pPr>
            <a:lvl4pPr marL="1828800" marR="0" lvl="3"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4pPr>
            <a:lvl5pPr marL="2286000" marR="0" lvl="4"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5pPr>
            <a:lvl6pPr marL="2743200" marR="0" lvl="5"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6pPr>
            <a:lvl7pPr marL="3200400" marR="0" lvl="6"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7pPr>
            <a:lvl8pPr marL="3657600" marR="0" lvl="7"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8pPr>
            <a:lvl9pPr marL="4114800" marR="0" lvl="8" indent="-228600" algn="l" rtl="0">
              <a:spcBef>
                <a:spcPts val="180"/>
              </a:spcBef>
              <a:spcAft>
                <a:spcPts val="0"/>
              </a:spcAft>
              <a:buClr>
                <a:schemeClr val="dk1"/>
              </a:buClr>
              <a:buSzPts val="900"/>
              <a:buFont typeface="Trebuchet MS"/>
              <a:buNone/>
              <a:defRPr sz="900" i="0" u="none" strike="noStrike" cap="none">
                <a:solidFill>
                  <a:schemeClr val="dk1"/>
                </a:solidFill>
                <a:latin typeface="Trebuchet MS"/>
                <a:ea typeface="Trebuchet MS"/>
                <a:cs typeface="Trebuchet MS"/>
                <a:sym typeface="Trebuchet MS"/>
              </a:defRPr>
            </a:lvl9pPr>
          </a:lstStyle>
          <a:p>
            <a:endParaRPr/>
          </a:p>
        </p:txBody>
      </p:sp>
      <p:sp>
        <p:nvSpPr>
          <p:cNvPr id="288" name="Google Shape;288;p44"/>
          <p:cNvSpPr txBox="1">
            <a:spLocks noGrp="1"/>
          </p:cNvSpPr>
          <p:nvPr>
            <p:ph type="title"/>
          </p:nvPr>
        </p:nvSpPr>
        <p:spPr>
          <a:xfrm>
            <a:off x="381001" y="341315"/>
            <a:ext cx="8368500" cy="4953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7F7F7F"/>
              </a:buClr>
              <a:buSzPts val="2800"/>
              <a:buFont typeface="Trebuchet MS"/>
              <a:buNone/>
              <a:defRPr sz="2800" i="0" u="none" strike="noStrike" cap="none">
                <a:solidFill>
                  <a:srgbClr val="7F7F7F"/>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9" name="Google Shape;289;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A5A5A5"/>
                </a:solidFill>
                <a:latin typeface="Trebuchet MS"/>
                <a:ea typeface="Trebuchet MS"/>
                <a:cs typeface="Trebuchet MS"/>
                <a:sym typeface="Trebuchet MS"/>
              </a:defRPr>
            </a:lvl1pPr>
            <a:lvl2pPr lvl="1" rtl="0">
              <a:buNone/>
              <a:defRPr>
                <a:solidFill>
                  <a:srgbClr val="A5A5A5"/>
                </a:solidFill>
                <a:latin typeface="Trebuchet MS"/>
                <a:ea typeface="Trebuchet MS"/>
                <a:cs typeface="Trebuchet MS"/>
                <a:sym typeface="Trebuchet MS"/>
              </a:defRPr>
            </a:lvl2pPr>
            <a:lvl3pPr lvl="2" rtl="0">
              <a:buNone/>
              <a:defRPr>
                <a:solidFill>
                  <a:srgbClr val="A5A5A5"/>
                </a:solidFill>
                <a:latin typeface="Trebuchet MS"/>
                <a:ea typeface="Trebuchet MS"/>
                <a:cs typeface="Trebuchet MS"/>
                <a:sym typeface="Trebuchet MS"/>
              </a:defRPr>
            </a:lvl3pPr>
            <a:lvl4pPr lvl="3" rtl="0">
              <a:buNone/>
              <a:defRPr>
                <a:solidFill>
                  <a:srgbClr val="A5A5A5"/>
                </a:solidFill>
                <a:latin typeface="Trebuchet MS"/>
                <a:ea typeface="Trebuchet MS"/>
                <a:cs typeface="Trebuchet MS"/>
                <a:sym typeface="Trebuchet MS"/>
              </a:defRPr>
            </a:lvl4pPr>
            <a:lvl5pPr lvl="4" rtl="0">
              <a:buNone/>
              <a:defRPr>
                <a:solidFill>
                  <a:srgbClr val="A5A5A5"/>
                </a:solidFill>
                <a:latin typeface="Trebuchet MS"/>
                <a:ea typeface="Trebuchet MS"/>
                <a:cs typeface="Trebuchet MS"/>
                <a:sym typeface="Trebuchet MS"/>
              </a:defRPr>
            </a:lvl5pPr>
            <a:lvl6pPr lvl="5" rtl="0">
              <a:buNone/>
              <a:defRPr>
                <a:solidFill>
                  <a:srgbClr val="A5A5A5"/>
                </a:solidFill>
                <a:latin typeface="Trebuchet MS"/>
                <a:ea typeface="Trebuchet MS"/>
                <a:cs typeface="Trebuchet MS"/>
                <a:sym typeface="Trebuchet MS"/>
              </a:defRPr>
            </a:lvl6pPr>
            <a:lvl7pPr lvl="6" rtl="0">
              <a:buNone/>
              <a:defRPr>
                <a:solidFill>
                  <a:srgbClr val="A5A5A5"/>
                </a:solidFill>
                <a:latin typeface="Trebuchet MS"/>
                <a:ea typeface="Trebuchet MS"/>
                <a:cs typeface="Trebuchet MS"/>
                <a:sym typeface="Trebuchet MS"/>
              </a:defRPr>
            </a:lvl7pPr>
            <a:lvl8pPr lvl="7" rtl="0">
              <a:buNone/>
              <a:defRPr>
                <a:solidFill>
                  <a:srgbClr val="A5A5A5"/>
                </a:solidFill>
                <a:latin typeface="Trebuchet MS"/>
                <a:ea typeface="Trebuchet MS"/>
                <a:cs typeface="Trebuchet MS"/>
                <a:sym typeface="Trebuchet MS"/>
              </a:defRPr>
            </a:lvl8pPr>
            <a:lvl9pPr lvl="8" rtl="0">
              <a:buNone/>
              <a:defRPr>
                <a:solidFill>
                  <a:srgbClr val="A5A5A5"/>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DEFAULT - Title">
  <p:cSld name="3_DEFAULT - Title">
    <p:spTree>
      <p:nvGrpSpPr>
        <p:cNvPr id="1" name="Shape 17"/>
        <p:cNvGrpSpPr/>
        <p:nvPr/>
      </p:nvGrpSpPr>
      <p:grpSpPr>
        <a:xfrm>
          <a:off x="0" y="0"/>
          <a:ext cx="0" cy="0"/>
          <a:chOff x="0" y="0"/>
          <a:chExt cx="0" cy="0"/>
        </a:xfrm>
      </p:grpSpPr>
      <p:sp>
        <p:nvSpPr>
          <p:cNvPr id="18" name="Google Shape;18;p5"/>
          <p:cNvSpPr/>
          <p:nvPr/>
        </p:nvSpPr>
        <p:spPr>
          <a:xfrm>
            <a:off x="0" y="-1"/>
            <a:ext cx="9144000" cy="324000"/>
          </a:xfrm>
          <a:prstGeom prst="roundRect">
            <a:avLst>
              <a:gd name="adj" fmla="val 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19" name="Google Shape;19;p5"/>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Source Sans Pro"/>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DEFAULT - Title">
  <p:cSld name="3_DEFAULT - Title">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685800" y="153618"/>
            <a:ext cx="6438900" cy="3786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lt1"/>
              </a:buClr>
              <a:buSzPts val="2400"/>
              <a:buFont typeface="Trebuchet MS"/>
              <a:buNone/>
              <a:defRPr sz="24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292" name="Google Shape;292;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Trebuchet MS"/>
                <a:ea typeface="Trebuchet MS"/>
                <a:cs typeface="Trebuchet MS"/>
                <a:sym typeface="Trebuchet MS"/>
              </a:defRPr>
            </a:lvl1pPr>
            <a:lvl2pPr lvl="1" rtl="0">
              <a:buNone/>
              <a:defRPr>
                <a:solidFill>
                  <a:schemeClr val="dk1"/>
                </a:solidFill>
                <a:latin typeface="Trebuchet MS"/>
                <a:ea typeface="Trebuchet MS"/>
                <a:cs typeface="Trebuchet MS"/>
                <a:sym typeface="Trebuchet MS"/>
              </a:defRPr>
            </a:lvl2pPr>
            <a:lvl3pPr lvl="2" rtl="0">
              <a:buNone/>
              <a:defRPr>
                <a:solidFill>
                  <a:schemeClr val="dk1"/>
                </a:solidFill>
                <a:latin typeface="Trebuchet MS"/>
                <a:ea typeface="Trebuchet MS"/>
                <a:cs typeface="Trebuchet MS"/>
                <a:sym typeface="Trebuchet MS"/>
              </a:defRPr>
            </a:lvl3pPr>
            <a:lvl4pPr lvl="3" rtl="0">
              <a:buNone/>
              <a:defRPr>
                <a:solidFill>
                  <a:schemeClr val="dk1"/>
                </a:solidFill>
                <a:latin typeface="Trebuchet MS"/>
                <a:ea typeface="Trebuchet MS"/>
                <a:cs typeface="Trebuchet MS"/>
                <a:sym typeface="Trebuchet MS"/>
              </a:defRPr>
            </a:lvl4pPr>
            <a:lvl5pPr lvl="4" rtl="0">
              <a:buNone/>
              <a:defRPr>
                <a:solidFill>
                  <a:schemeClr val="dk1"/>
                </a:solidFill>
                <a:latin typeface="Trebuchet MS"/>
                <a:ea typeface="Trebuchet MS"/>
                <a:cs typeface="Trebuchet MS"/>
                <a:sym typeface="Trebuchet MS"/>
              </a:defRPr>
            </a:lvl5pPr>
            <a:lvl6pPr lvl="5" rtl="0">
              <a:buNone/>
              <a:defRPr>
                <a:solidFill>
                  <a:schemeClr val="dk1"/>
                </a:solidFill>
                <a:latin typeface="Trebuchet MS"/>
                <a:ea typeface="Trebuchet MS"/>
                <a:cs typeface="Trebuchet MS"/>
                <a:sym typeface="Trebuchet MS"/>
              </a:defRPr>
            </a:lvl6pPr>
            <a:lvl7pPr lvl="6" rtl="0">
              <a:buNone/>
              <a:defRPr>
                <a:solidFill>
                  <a:schemeClr val="dk1"/>
                </a:solidFill>
                <a:latin typeface="Trebuchet MS"/>
                <a:ea typeface="Trebuchet MS"/>
                <a:cs typeface="Trebuchet MS"/>
                <a:sym typeface="Trebuchet MS"/>
              </a:defRPr>
            </a:lvl7pPr>
            <a:lvl8pPr lvl="7" rtl="0">
              <a:buNone/>
              <a:defRPr>
                <a:solidFill>
                  <a:schemeClr val="dk1"/>
                </a:solidFill>
                <a:latin typeface="Trebuchet MS"/>
                <a:ea typeface="Trebuchet MS"/>
                <a:cs typeface="Trebuchet MS"/>
                <a:sym typeface="Trebuchet MS"/>
              </a:defRPr>
            </a:lvl8pPr>
            <a:lvl9pPr lvl="8" rtl="0">
              <a:buNone/>
              <a:defRPr>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3_01 - BLANK">
  <p:cSld name="3_01 - BLANK">
    <p:spTree>
      <p:nvGrpSpPr>
        <p:cNvPr id="1" name="Shape 293"/>
        <p:cNvGrpSpPr/>
        <p:nvPr/>
      </p:nvGrpSpPr>
      <p:grpSpPr>
        <a:xfrm>
          <a:off x="0" y="0"/>
          <a:ext cx="0" cy="0"/>
          <a:chOff x="0" y="0"/>
          <a:chExt cx="0" cy="0"/>
        </a:xfrm>
      </p:grpSpPr>
      <p:sp>
        <p:nvSpPr>
          <p:cNvPr id="294" name="Google Shape;294;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295"/>
        <p:cNvGrpSpPr/>
        <p:nvPr/>
      </p:nvGrpSpPr>
      <p:grpSpPr>
        <a:xfrm>
          <a:off x="0" y="0"/>
          <a:ext cx="0" cy="0"/>
          <a:chOff x="0" y="0"/>
          <a:chExt cx="0" cy="0"/>
        </a:xfrm>
      </p:grpSpPr>
      <p:sp>
        <p:nvSpPr>
          <p:cNvPr id="296" name="Google Shape;296;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297"/>
        <p:cNvGrpSpPr/>
        <p:nvPr/>
      </p:nvGrpSpPr>
      <p:grpSpPr>
        <a:xfrm>
          <a:off x="0" y="0"/>
          <a:ext cx="0" cy="0"/>
          <a:chOff x="0" y="0"/>
          <a:chExt cx="0" cy="0"/>
        </a:xfrm>
      </p:grpSpPr>
      <p:sp>
        <p:nvSpPr>
          <p:cNvPr id="298" name="Google Shape;298;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9"/>
        <p:cNvGrpSpPr/>
        <p:nvPr/>
      </p:nvGrpSpPr>
      <p:grpSpPr>
        <a:xfrm>
          <a:off x="0" y="0"/>
          <a:ext cx="0" cy="0"/>
          <a:chOff x="0" y="0"/>
          <a:chExt cx="0" cy="0"/>
        </a:xfrm>
      </p:grpSpPr>
      <p:sp>
        <p:nvSpPr>
          <p:cNvPr id="300" name="Google Shape;300;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01" name="Google Shape;301;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2" name="Google Shape;30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accent2"/>
        </a:solidFill>
        <a:effectLst/>
      </p:bgPr>
    </p:bg>
    <p:spTree>
      <p:nvGrpSpPr>
        <p:cNvPr id="1" name="Shape 303"/>
        <p:cNvGrpSpPr/>
        <p:nvPr/>
      </p:nvGrpSpPr>
      <p:grpSpPr>
        <a:xfrm>
          <a:off x="0" y="0"/>
          <a:ext cx="0" cy="0"/>
          <a:chOff x="0" y="0"/>
          <a:chExt cx="0" cy="0"/>
        </a:xfrm>
      </p:grpSpPr>
      <p:sp>
        <p:nvSpPr>
          <p:cNvPr id="304" name="Google Shape;304;p50"/>
          <p:cNvSpPr txBox="1">
            <a:spLocks noGrp="1"/>
          </p:cNvSpPr>
          <p:nvPr>
            <p:ph type="body" idx="1"/>
          </p:nvPr>
        </p:nvSpPr>
        <p:spPr>
          <a:xfrm>
            <a:off x="771525" y="3808640"/>
            <a:ext cx="2416500" cy="723300"/>
          </a:xfrm>
          <a:prstGeom prst="rect">
            <a:avLst/>
          </a:prstGeom>
          <a:noFill/>
          <a:ln>
            <a:noFill/>
          </a:ln>
        </p:spPr>
        <p:txBody>
          <a:bodyPr spcFirstLastPara="1" wrap="square" lIns="68575" tIns="34275" rIns="68575" bIns="34275" anchor="t" anchorCtr="0">
            <a:noAutofit/>
          </a:bodyPr>
          <a:lstStyle>
            <a:lvl1pPr marL="457200" lvl="0" indent="-228600" algn="l" rtl="0">
              <a:lnSpc>
                <a:spcPct val="150000"/>
              </a:lnSpc>
              <a:spcBef>
                <a:spcPts val="800"/>
              </a:spcBef>
              <a:spcAft>
                <a:spcPts val="0"/>
              </a:spcAft>
              <a:buClr>
                <a:srgbClr val="5A695E"/>
              </a:buClr>
              <a:buSzPts val="1100"/>
              <a:buNone/>
              <a:defRPr sz="1100">
                <a:solidFill>
                  <a:srgbClr val="5A695E"/>
                </a:solidFill>
              </a:defRPr>
            </a:lvl1pPr>
            <a:lvl2pPr marL="914400" lvl="1" indent="-228600" algn="l" rtl="0">
              <a:lnSpc>
                <a:spcPct val="150000"/>
              </a:lnSpc>
              <a:spcBef>
                <a:spcPts val="400"/>
              </a:spcBef>
              <a:spcAft>
                <a:spcPts val="0"/>
              </a:spcAft>
              <a:buClr>
                <a:srgbClr val="555555"/>
              </a:buClr>
              <a:buSzPts val="1100"/>
              <a:buNone/>
              <a:defRPr sz="1100">
                <a:solidFill>
                  <a:srgbClr val="555555"/>
                </a:solidFill>
              </a:defRPr>
            </a:lvl2pPr>
            <a:lvl3pPr marL="1371600" lvl="2" indent="-228600" algn="l" rtl="0">
              <a:lnSpc>
                <a:spcPct val="150000"/>
              </a:lnSpc>
              <a:spcBef>
                <a:spcPts val="400"/>
              </a:spcBef>
              <a:spcAft>
                <a:spcPts val="0"/>
              </a:spcAft>
              <a:buClr>
                <a:srgbClr val="555555"/>
              </a:buClr>
              <a:buSzPts val="1100"/>
              <a:buNone/>
              <a:defRPr sz="1100">
                <a:solidFill>
                  <a:srgbClr val="555555"/>
                </a:solidFill>
              </a:defRPr>
            </a:lvl3pPr>
            <a:lvl4pPr marL="1828800" lvl="3" indent="-228600" algn="l" rtl="0">
              <a:lnSpc>
                <a:spcPct val="150000"/>
              </a:lnSpc>
              <a:spcBef>
                <a:spcPts val="400"/>
              </a:spcBef>
              <a:spcAft>
                <a:spcPts val="0"/>
              </a:spcAft>
              <a:buClr>
                <a:srgbClr val="555555"/>
              </a:buClr>
              <a:buSzPts val="1100"/>
              <a:buNone/>
              <a:defRPr sz="1100">
                <a:solidFill>
                  <a:srgbClr val="555555"/>
                </a:solidFill>
              </a:defRPr>
            </a:lvl4pPr>
            <a:lvl5pPr marL="2286000" lvl="4" indent="-228600" algn="l" rtl="0">
              <a:lnSpc>
                <a:spcPct val="150000"/>
              </a:lnSpc>
              <a:spcBef>
                <a:spcPts val="400"/>
              </a:spcBef>
              <a:spcAft>
                <a:spcPts val="0"/>
              </a:spcAft>
              <a:buClr>
                <a:srgbClr val="555555"/>
              </a:buClr>
              <a:buSzPts val="1100"/>
              <a:buNone/>
              <a:defRPr sz="1100">
                <a:solidFill>
                  <a:srgbClr val="555555"/>
                </a:solidFill>
              </a:defRPr>
            </a:lvl5pPr>
            <a:lvl6pPr marL="2743200" lvl="5" indent="-317500" algn="l" rtl="0">
              <a:lnSpc>
                <a:spcPct val="90000"/>
              </a:lnSpc>
              <a:spcBef>
                <a:spcPts val="400"/>
              </a:spcBef>
              <a:spcAft>
                <a:spcPts val="0"/>
              </a:spcAft>
              <a:buClr>
                <a:schemeClr val="lt1"/>
              </a:buClr>
              <a:buSzPts val="1400"/>
              <a:buChar char="■"/>
              <a:defRPr sz="1100"/>
            </a:lvl6pPr>
            <a:lvl7pPr marL="3200400" lvl="6" indent="-317500" algn="l" rtl="0">
              <a:lnSpc>
                <a:spcPct val="90000"/>
              </a:lnSpc>
              <a:spcBef>
                <a:spcPts val="400"/>
              </a:spcBef>
              <a:spcAft>
                <a:spcPts val="0"/>
              </a:spcAft>
              <a:buClr>
                <a:schemeClr val="lt1"/>
              </a:buClr>
              <a:buSzPts val="1400"/>
              <a:buChar char="●"/>
              <a:defRPr sz="1100"/>
            </a:lvl7pPr>
            <a:lvl8pPr marL="3657600" lvl="7" indent="-317500" algn="l" rtl="0">
              <a:lnSpc>
                <a:spcPct val="90000"/>
              </a:lnSpc>
              <a:spcBef>
                <a:spcPts val="400"/>
              </a:spcBef>
              <a:spcAft>
                <a:spcPts val="0"/>
              </a:spcAft>
              <a:buClr>
                <a:schemeClr val="lt1"/>
              </a:buClr>
              <a:buSzPts val="1400"/>
              <a:buChar char="○"/>
              <a:defRPr sz="1100"/>
            </a:lvl8pPr>
            <a:lvl9pPr marL="4114800" lvl="8" indent="-317500" algn="l" rtl="0">
              <a:lnSpc>
                <a:spcPct val="90000"/>
              </a:lnSpc>
              <a:spcBef>
                <a:spcPts val="400"/>
              </a:spcBef>
              <a:spcAft>
                <a:spcPts val="0"/>
              </a:spcAft>
              <a:buClr>
                <a:schemeClr val="lt1"/>
              </a:buClr>
              <a:buSzPts val="1400"/>
              <a:buChar char="■"/>
              <a:defRPr sz="1100"/>
            </a:lvl9pPr>
          </a:lstStyle>
          <a:p>
            <a:endParaRPr/>
          </a:p>
        </p:txBody>
      </p:sp>
      <p:sp>
        <p:nvSpPr>
          <p:cNvPr id="305" name="Google Shape;305;p50"/>
          <p:cNvSpPr>
            <a:spLocks noGrp="1"/>
          </p:cNvSpPr>
          <p:nvPr>
            <p:ph type="pic" idx="2"/>
          </p:nvPr>
        </p:nvSpPr>
        <p:spPr>
          <a:xfrm>
            <a:off x="4666060" y="0"/>
            <a:ext cx="3706500" cy="4294500"/>
          </a:xfrm>
          <a:prstGeom prst="rect">
            <a:avLst/>
          </a:prstGeom>
          <a:noFill/>
          <a:ln>
            <a:noFill/>
          </a:ln>
        </p:spPr>
      </p:sp>
      <p:cxnSp>
        <p:nvCxnSpPr>
          <p:cNvPr id="306" name="Google Shape;306;p50"/>
          <p:cNvCxnSpPr/>
          <p:nvPr/>
        </p:nvCxnSpPr>
        <p:spPr>
          <a:xfrm>
            <a:off x="771525" y="342908"/>
            <a:ext cx="857400" cy="0"/>
          </a:xfrm>
          <a:prstGeom prst="straightConnector1">
            <a:avLst/>
          </a:prstGeom>
          <a:noFill/>
          <a:ln w="15875" cap="flat" cmpd="sng">
            <a:solidFill>
              <a:srgbClr val="5A695E"/>
            </a:solidFill>
            <a:prstDash val="solid"/>
            <a:miter lim="800000"/>
            <a:headEnd type="none" w="sm" len="sm"/>
            <a:tailEnd type="none" w="sm" len="sm"/>
          </a:ln>
        </p:spPr>
      </p:cxnSp>
      <p:sp>
        <p:nvSpPr>
          <p:cNvPr id="307" name="Google Shape;307;p50"/>
          <p:cNvSpPr txBox="1">
            <a:spLocks noGrp="1"/>
          </p:cNvSpPr>
          <p:nvPr>
            <p:ph type="title"/>
          </p:nvPr>
        </p:nvSpPr>
        <p:spPr>
          <a:xfrm>
            <a:off x="685885" y="657224"/>
            <a:ext cx="3886200" cy="1681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5A695E"/>
              </a:buClr>
              <a:buSzPts val="5400"/>
              <a:buFont typeface="Arial"/>
              <a:buChar char="●"/>
              <a:defRPr sz="5400">
                <a:solidFill>
                  <a:srgbClr val="5A695E"/>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308" name="Google Shape;308;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5A695E"/>
                </a:solidFill>
              </a:defRPr>
            </a:lvl1pPr>
            <a:lvl2pPr lvl="1" rtl="0">
              <a:buNone/>
              <a:defRPr>
                <a:solidFill>
                  <a:srgbClr val="5A695E"/>
                </a:solidFill>
              </a:defRPr>
            </a:lvl2pPr>
            <a:lvl3pPr lvl="2" rtl="0">
              <a:buNone/>
              <a:defRPr>
                <a:solidFill>
                  <a:srgbClr val="5A695E"/>
                </a:solidFill>
              </a:defRPr>
            </a:lvl3pPr>
            <a:lvl4pPr lvl="3" rtl="0">
              <a:buNone/>
              <a:defRPr>
                <a:solidFill>
                  <a:srgbClr val="5A695E"/>
                </a:solidFill>
              </a:defRPr>
            </a:lvl4pPr>
            <a:lvl5pPr lvl="4" rtl="0">
              <a:buNone/>
              <a:defRPr>
                <a:solidFill>
                  <a:srgbClr val="5A695E"/>
                </a:solidFill>
              </a:defRPr>
            </a:lvl5pPr>
            <a:lvl6pPr lvl="5" rtl="0">
              <a:buNone/>
              <a:defRPr>
                <a:solidFill>
                  <a:srgbClr val="5A695E"/>
                </a:solidFill>
              </a:defRPr>
            </a:lvl6pPr>
            <a:lvl7pPr lvl="6" rtl="0">
              <a:buNone/>
              <a:defRPr>
                <a:solidFill>
                  <a:srgbClr val="5A695E"/>
                </a:solidFill>
              </a:defRPr>
            </a:lvl7pPr>
            <a:lvl8pPr lvl="7" rtl="0">
              <a:buNone/>
              <a:defRPr>
                <a:solidFill>
                  <a:srgbClr val="5A695E"/>
                </a:solidFill>
              </a:defRPr>
            </a:lvl8pPr>
            <a:lvl9pPr lvl="8" rtl="0">
              <a:buNone/>
              <a:defRPr>
                <a:solidFill>
                  <a:srgbClr val="5A695E"/>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3_01 - BLANK">
  <p:cSld name="3_01 - BLANK">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5" name="Google Shape;25;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 name="Google Shape;2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Main Title &amp; Subtitle">
  <p:cSld name="5_Main Title &amp; Subtitle">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ZOnU5BLJO24UaexLsv9pIKHwVoRqDQ05/view?usp=drive_link" TargetMode="External"/><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hyperlink" Target="https://drive.google.com/file/d/1ShZylFftc51rdOiaKZsSDLLU7cueDhFk/view?usp=drive_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jpg"/><Relationship Id="rId7" Type="http://schemas.openxmlformats.org/officeDocument/2006/relationships/hyperlink" Target="https://cdec.colorado.gov/colorado-child-care-assistance-program-for-providers" TargetMode="External"/><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hyperlink" Target="https://cdec.colorado.gov/colorado-child-care-assistance-program-for-families" TargetMode="External"/><Relationship Id="rId5" Type="http://schemas.openxmlformats.org/officeDocument/2006/relationships/hyperlink" Target="https://docs.google.com/spreadsheets/d/1AQt7Rjcx5nHBxXNFbcg29iE33vgM2uXgHvVZsKZ3j00/edit?usp=sharing" TargetMode="Externa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docs.google.com/spreadsheets/d/1WzobLnLoxGbN_JfTuw3jUCZV5N7IA_0uvwEkIoMt3Wk/edit?usp=sharing"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hyperlink" Target="https://cdec.colorado.gov/colorado-child-care-assistance-program-for-famili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1"/>
          <p:cNvPicPr preferRelativeResize="0">
            <a:picLocks noGrp="1"/>
          </p:cNvPicPr>
          <p:nvPr>
            <p:ph type="pic" idx="2"/>
          </p:nvPr>
        </p:nvPicPr>
        <p:blipFill rotWithShape="1">
          <a:blip r:embed="rId3">
            <a:alphaModFix/>
          </a:blip>
          <a:srcRect t="7862" b="7870"/>
          <a:stretch/>
        </p:blipFill>
        <p:spPr>
          <a:xfrm>
            <a:off x="0" y="0"/>
            <a:ext cx="9144000" cy="5143500"/>
          </a:xfrm>
          <a:prstGeom prst="rect">
            <a:avLst/>
          </a:prstGeom>
          <a:noFill/>
          <a:ln>
            <a:noFill/>
          </a:ln>
        </p:spPr>
      </p:pic>
      <p:sp>
        <p:nvSpPr>
          <p:cNvPr id="314" name="Google Shape;314;p51"/>
          <p:cNvSpPr txBox="1"/>
          <p:nvPr/>
        </p:nvSpPr>
        <p:spPr>
          <a:xfrm flipH="1">
            <a:off x="0" y="-50"/>
            <a:ext cx="9144000" cy="5143500"/>
          </a:xfrm>
          <a:prstGeom prst="rect">
            <a:avLst/>
          </a:prstGeom>
          <a:solidFill>
            <a:srgbClr val="001970">
              <a:alpha val="5892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315" name="Google Shape;315;p51"/>
          <p:cNvSpPr txBox="1"/>
          <p:nvPr/>
        </p:nvSpPr>
        <p:spPr>
          <a:xfrm>
            <a:off x="1143000" y="1851065"/>
            <a:ext cx="63246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lt1"/>
                </a:solidFill>
                <a:latin typeface="Trebuchet MS"/>
                <a:ea typeface="Trebuchet MS"/>
                <a:cs typeface="Trebuchet MS"/>
                <a:sym typeface="Trebuchet MS"/>
              </a:rPr>
              <a:t>Colorado Child Care Assistance Program (CCCAP) </a:t>
            </a:r>
            <a:endParaRPr sz="3600" b="1">
              <a:solidFill>
                <a:schemeClr val="lt1"/>
              </a:solidFill>
              <a:latin typeface="Trebuchet MS"/>
              <a:ea typeface="Trebuchet MS"/>
              <a:cs typeface="Trebuchet MS"/>
              <a:sym typeface="Trebuchet MS"/>
            </a:endParaRPr>
          </a:p>
        </p:txBody>
      </p:sp>
      <p:sp>
        <p:nvSpPr>
          <p:cNvPr id="316" name="Google Shape;316;p51"/>
          <p:cNvSpPr/>
          <p:nvPr/>
        </p:nvSpPr>
        <p:spPr>
          <a:xfrm>
            <a:off x="717940" y="1581150"/>
            <a:ext cx="2863460" cy="1981200"/>
          </a:xfrm>
          <a:custGeom>
            <a:avLst/>
            <a:gdLst/>
            <a:ahLst/>
            <a:cxnLst/>
            <a:rect l="l" t="t" r="r" b="b"/>
            <a:pathLst>
              <a:path w="2863460" h="1981200" extrusionOk="0">
                <a:moveTo>
                  <a:pt x="0" y="0"/>
                </a:moveTo>
                <a:lnTo>
                  <a:pt x="2863460" y="0"/>
                </a:lnTo>
                <a:lnTo>
                  <a:pt x="2819004" y="78099"/>
                </a:lnTo>
                <a:lnTo>
                  <a:pt x="78099" y="78099"/>
                </a:lnTo>
                <a:lnTo>
                  <a:pt x="78099" y="1903101"/>
                </a:lnTo>
                <a:lnTo>
                  <a:pt x="1780156" y="1903101"/>
                </a:lnTo>
                <a:lnTo>
                  <a:pt x="1735700" y="1981200"/>
                </a:lnTo>
                <a:lnTo>
                  <a:pt x="0" y="1981200"/>
                </a:lnTo>
                <a:lnTo>
                  <a:pt x="0" y="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pic>
        <p:nvPicPr>
          <p:cNvPr id="317" name="Google Shape;317;p51"/>
          <p:cNvPicPr preferRelativeResize="0"/>
          <p:nvPr/>
        </p:nvPicPr>
        <p:blipFill>
          <a:blip r:embed="rId4">
            <a:alphaModFix/>
          </a:blip>
          <a:stretch>
            <a:fillRect/>
          </a:stretch>
        </p:blipFill>
        <p:spPr>
          <a:xfrm>
            <a:off x="2411154" y="4039878"/>
            <a:ext cx="4194028" cy="851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60"/>
          <p:cNvGrpSpPr/>
          <p:nvPr/>
        </p:nvGrpSpPr>
        <p:grpSpPr>
          <a:xfrm>
            <a:off x="2879365" y="859392"/>
            <a:ext cx="5823648" cy="1284514"/>
            <a:chOff x="3320330" y="1718783"/>
            <a:chExt cx="11647297" cy="2569028"/>
          </a:xfrm>
        </p:grpSpPr>
        <p:sp>
          <p:nvSpPr>
            <p:cNvPr id="447" name="Google Shape;447;p60"/>
            <p:cNvSpPr/>
            <p:nvPr/>
          </p:nvSpPr>
          <p:spPr>
            <a:xfrm>
              <a:off x="3324813" y="17187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rgbClr val="6D3A5D"/>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48" name="Google Shape;448;p60"/>
            <p:cNvSpPr/>
            <p:nvPr/>
          </p:nvSpPr>
          <p:spPr>
            <a:xfrm rot="10800000">
              <a:off x="3320330" y="3471511"/>
              <a:ext cx="947100" cy="816300"/>
            </a:xfrm>
            <a:prstGeom prst="triangle">
              <a:avLst>
                <a:gd name="adj" fmla="val 50000"/>
              </a:avLst>
            </a:prstGeom>
            <a:solidFill>
              <a:srgbClr val="6D3A5D"/>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449" name="Google Shape;449;p60"/>
          <p:cNvGrpSpPr/>
          <p:nvPr/>
        </p:nvGrpSpPr>
        <p:grpSpPr>
          <a:xfrm>
            <a:off x="2879365" y="1735691"/>
            <a:ext cx="5823648" cy="1284514"/>
            <a:chOff x="3320330" y="3471383"/>
            <a:chExt cx="11647297" cy="2569028"/>
          </a:xfrm>
        </p:grpSpPr>
        <p:sp>
          <p:nvSpPr>
            <p:cNvPr id="450" name="Google Shape;450;p60"/>
            <p:cNvSpPr/>
            <p:nvPr/>
          </p:nvSpPr>
          <p:spPr>
            <a:xfrm>
              <a:off x="3324813" y="34713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rgbClr val="35647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51" name="Google Shape;451;p60"/>
            <p:cNvSpPr/>
            <p:nvPr/>
          </p:nvSpPr>
          <p:spPr>
            <a:xfrm rot="10800000">
              <a:off x="3320330" y="5224111"/>
              <a:ext cx="947100" cy="816300"/>
            </a:xfrm>
            <a:prstGeom prst="triangle">
              <a:avLst>
                <a:gd name="adj" fmla="val 50000"/>
              </a:avLst>
            </a:prstGeom>
            <a:solidFill>
              <a:srgbClr val="35647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452" name="Google Shape;452;p60"/>
          <p:cNvGrpSpPr/>
          <p:nvPr/>
        </p:nvGrpSpPr>
        <p:grpSpPr>
          <a:xfrm>
            <a:off x="2879365" y="2611991"/>
            <a:ext cx="5823648" cy="1284514"/>
            <a:chOff x="3320330" y="5223983"/>
            <a:chExt cx="11647297" cy="2569028"/>
          </a:xfrm>
        </p:grpSpPr>
        <p:sp>
          <p:nvSpPr>
            <p:cNvPr id="453" name="Google Shape;453;p60"/>
            <p:cNvSpPr/>
            <p:nvPr/>
          </p:nvSpPr>
          <p:spPr>
            <a:xfrm>
              <a:off x="3324813" y="52239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rgbClr val="7A853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54" name="Google Shape;454;p60"/>
            <p:cNvSpPr/>
            <p:nvPr/>
          </p:nvSpPr>
          <p:spPr>
            <a:xfrm rot="10800000">
              <a:off x="3320330" y="6976711"/>
              <a:ext cx="947100" cy="816300"/>
            </a:xfrm>
            <a:prstGeom prst="triangle">
              <a:avLst>
                <a:gd name="adj" fmla="val 50000"/>
              </a:avLst>
            </a:prstGeom>
            <a:solidFill>
              <a:srgbClr val="7A853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455" name="Google Shape;455;p60"/>
          <p:cNvGrpSpPr/>
          <p:nvPr/>
        </p:nvGrpSpPr>
        <p:grpSpPr>
          <a:xfrm>
            <a:off x="2879365" y="3488291"/>
            <a:ext cx="5823648" cy="1284514"/>
            <a:chOff x="3320330" y="6976583"/>
            <a:chExt cx="11647297" cy="2569028"/>
          </a:xfrm>
        </p:grpSpPr>
        <p:sp>
          <p:nvSpPr>
            <p:cNvPr id="456" name="Google Shape;456;p60"/>
            <p:cNvSpPr/>
            <p:nvPr/>
          </p:nvSpPr>
          <p:spPr>
            <a:xfrm>
              <a:off x="3324813" y="69765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57" name="Google Shape;457;p60"/>
            <p:cNvSpPr/>
            <p:nvPr/>
          </p:nvSpPr>
          <p:spPr>
            <a:xfrm rot="10800000">
              <a:off x="3320330" y="8729311"/>
              <a:ext cx="947100" cy="8163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sp>
        <p:nvSpPr>
          <p:cNvPr id="458" name="Google Shape;458;p60"/>
          <p:cNvSpPr txBox="1"/>
          <p:nvPr/>
        </p:nvSpPr>
        <p:spPr>
          <a:xfrm>
            <a:off x="3256650" y="10436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01</a:t>
            </a:r>
            <a:endParaRPr sz="3000" b="1" i="0" u="none" strike="noStrike" cap="none">
              <a:solidFill>
                <a:schemeClr val="lt1"/>
              </a:solidFill>
              <a:latin typeface="Trebuchet MS"/>
              <a:ea typeface="Trebuchet MS"/>
              <a:cs typeface="Trebuchet MS"/>
              <a:sym typeface="Trebuchet MS"/>
            </a:endParaRPr>
          </a:p>
        </p:txBody>
      </p:sp>
      <p:sp>
        <p:nvSpPr>
          <p:cNvPr id="459" name="Google Shape;459;p60"/>
          <p:cNvSpPr txBox="1"/>
          <p:nvPr/>
        </p:nvSpPr>
        <p:spPr>
          <a:xfrm>
            <a:off x="3256650" y="19199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02</a:t>
            </a:r>
            <a:endParaRPr sz="700" i="0" u="none" strike="noStrike" cap="none">
              <a:solidFill>
                <a:schemeClr val="lt1"/>
              </a:solidFill>
              <a:latin typeface="Trebuchet MS"/>
              <a:ea typeface="Trebuchet MS"/>
              <a:cs typeface="Trebuchet MS"/>
              <a:sym typeface="Trebuchet MS"/>
            </a:endParaRPr>
          </a:p>
        </p:txBody>
      </p:sp>
      <p:sp>
        <p:nvSpPr>
          <p:cNvPr id="460" name="Google Shape;460;p60"/>
          <p:cNvSpPr txBox="1"/>
          <p:nvPr/>
        </p:nvSpPr>
        <p:spPr>
          <a:xfrm>
            <a:off x="3256650" y="27962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03</a:t>
            </a:r>
            <a:endParaRPr sz="700" i="0" u="none" strike="noStrike" cap="none">
              <a:solidFill>
                <a:schemeClr val="lt1"/>
              </a:solidFill>
              <a:latin typeface="Trebuchet MS"/>
              <a:ea typeface="Trebuchet MS"/>
              <a:cs typeface="Trebuchet MS"/>
              <a:sym typeface="Trebuchet MS"/>
            </a:endParaRPr>
          </a:p>
        </p:txBody>
      </p:sp>
      <p:sp>
        <p:nvSpPr>
          <p:cNvPr id="461" name="Google Shape;461;p60"/>
          <p:cNvSpPr txBox="1"/>
          <p:nvPr/>
        </p:nvSpPr>
        <p:spPr>
          <a:xfrm>
            <a:off x="3256650" y="36725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04</a:t>
            </a:r>
            <a:endParaRPr sz="700" i="0" u="none" strike="noStrike" cap="none">
              <a:solidFill>
                <a:schemeClr val="lt1"/>
              </a:solidFill>
              <a:latin typeface="Trebuchet MS"/>
              <a:ea typeface="Trebuchet MS"/>
              <a:cs typeface="Trebuchet MS"/>
              <a:sym typeface="Trebuchet MS"/>
            </a:endParaRPr>
          </a:p>
        </p:txBody>
      </p:sp>
      <p:sp>
        <p:nvSpPr>
          <p:cNvPr id="462" name="Google Shape;462;p60"/>
          <p:cNvSpPr txBox="1"/>
          <p:nvPr/>
        </p:nvSpPr>
        <p:spPr>
          <a:xfrm>
            <a:off x="4156782" y="997425"/>
            <a:ext cx="4086900" cy="600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FBFBFB"/>
                </a:solidFill>
                <a:latin typeface="Trebuchet MS"/>
                <a:ea typeface="Trebuchet MS"/>
                <a:cs typeface="Trebuchet MS"/>
                <a:sym typeface="Trebuchet MS"/>
              </a:rPr>
              <a:t>The packet is reviewed for completeness and families are given 15 days to return any additional verification that’s needed to determine eligibility. </a:t>
            </a:r>
            <a:endParaRPr sz="400" i="0" u="none" strike="noStrike" cap="none">
              <a:solidFill>
                <a:srgbClr val="FBFBFB"/>
              </a:solidFill>
              <a:latin typeface="Trebuchet MS"/>
              <a:ea typeface="Trebuchet MS"/>
              <a:cs typeface="Trebuchet MS"/>
              <a:sym typeface="Trebuchet MS"/>
            </a:endParaRPr>
          </a:p>
        </p:txBody>
      </p:sp>
      <p:sp>
        <p:nvSpPr>
          <p:cNvPr id="463" name="Google Shape;463;p60"/>
          <p:cNvSpPr txBox="1"/>
          <p:nvPr/>
        </p:nvSpPr>
        <p:spPr>
          <a:xfrm>
            <a:off x="4156775" y="1804729"/>
            <a:ext cx="3993300" cy="767100"/>
          </a:xfrm>
          <a:prstGeom prst="rect">
            <a:avLst/>
          </a:prstGeom>
          <a:noFill/>
          <a:ln>
            <a:noFill/>
          </a:ln>
        </p:spPr>
        <p:txBody>
          <a:bodyPr spcFirstLastPara="1" wrap="square" lIns="45725" tIns="22850" rIns="45725" bIns="22850" anchor="t" anchorCtr="0">
            <a:noAutofit/>
          </a:bodyPr>
          <a:lstStyle/>
          <a:p>
            <a:pPr marL="0" lvl="0" indent="0" algn="l" rtl="0">
              <a:spcBef>
                <a:spcPts val="1000"/>
              </a:spcBef>
              <a:spcAft>
                <a:spcPts val="0"/>
              </a:spcAft>
              <a:buClr>
                <a:schemeClr val="dk1"/>
              </a:buClr>
              <a:buSzPts val="1100"/>
              <a:buFont typeface="Arial"/>
              <a:buNone/>
            </a:pPr>
            <a:r>
              <a:rPr lang="en-US" sz="1200">
                <a:solidFill>
                  <a:srgbClr val="FBFBFB"/>
                </a:solidFill>
                <a:latin typeface="Trebuchet MS"/>
                <a:ea typeface="Trebuchet MS"/>
                <a:cs typeface="Trebuchet MS"/>
                <a:sym typeface="Trebuchet MS"/>
              </a:rPr>
              <a:t>Once the redetermination is complete, CCCAP eligibility is determined based on all of the verification that is provided.</a:t>
            </a:r>
            <a:endParaRPr sz="1200" i="0" u="none" strike="noStrike" cap="none">
              <a:solidFill>
                <a:srgbClr val="FBFBFB"/>
              </a:solidFill>
              <a:latin typeface="Trebuchet MS"/>
              <a:ea typeface="Trebuchet MS"/>
              <a:cs typeface="Trebuchet MS"/>
              <a:sym typeface="Trebuchet MS"/>
            </a:endParaRPr>
          </a:p>
        </p:txBody>
      </p:sp>
      <p:sp>
        <p:nvSpPr>
          <p:cNvPr id="464" name="Google Shape;464;p60"/>
          <p:cNvSpPr txBox="1"/>
          <p:nvPr/>
        </p:nvSpPr>
        <p:spPr>
          <a:xfrm>
            <a:off x="4156782" y="2826250"/>
            <a:ext cx="3993300" cy="6003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100"/>
              <a:buFont typeface="Arial"/>
              <a:buNone/>
            </a:pPr>
            <a:r>
              <a:rPr lang="en-US" sz="1200">
                <a:solidFill>
                  <a:srgbClr val="FBFBFB"/>
                </a:solidFill>
                <a:latin typeface="Trebuchet MS"/>
                <a:ea typeface="Trebuchet MS"/>
                <a:cs typeface="Trebuchet MS"/>
                <a:sym typeface="Trebuchet MS"/>
              </a:rPr>
              <a:t>If the family is eligible, care is reauthorized based on the care schedule that the family has requested. </a:t>
            </a:r>
            <a:endParaRPr sz="400" i="0" u="none" strike="noStrike" cap="none">
              <a:solidFill>
                <a:srgbClr val="FBFBFB"/>
              </a:solidFill>
              <a:latin typeface="Trebuchet MS"/>
              <a:ea typeface="Trebuchet MS"/>
              <a:cs typeface="Trebuchet MS"/>
              <a:sym typeface="Trebuchet MS"/>
            </a:endParaRPr>
          </a:p>
        </p:txBody>
      </p:sp>
      <p:sp>
        <p:nvSpPr>
          <p:cNvPr id="465" name="Google Shape;465;p60"/>
          <p:cNvSpPr txBox="1"/>
          <p:nvPr/>
        </p:nvSpPr>
        <p:spPr>
          <a:xfrm>
            <a:off x="4156775" y="3672525"/>
            <a:ext cx="4086900" cy="600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FBFBFB"/>
                </a:solidFill>
                <a:latin typeface="Trebuchet MS"/>
                <a:ea typeface="Trebuchet MS"/>
                <a:cs typeface="Trebuchet MS"/>
                <a:sym typeface="Trebuchet MS"/>
              </a:rPr>
              <a:t>Families are sent correspondence that notifies them of their care schedule and any parent fees that are owed to the provider.</a:t>
            </a:r>
            <a:endParaRPr sz="400" i="0" u="none" strike="noStrike" cap="none">
              <a:solidFill>
                <a:srgbClr val="FBFBFB"/>
              </a:solidFill>
              <a:latin typeface="Trebuchet MS"/>
              <a:ea typeface="Trebuchet MS"/>
              <a:cs typeface="Trebuchet MS"/>
              <a:sym typeface="Trebuchet MS"/>
            </a:endParaRPr>
          </a:p>
        </p:txBody>
      </p:sp>
      <p:sp>
        <p:nvSpPr>
          <p:cNvPr id="466" name="Google Shape;466;p60"/>
          <p:cNvSpPr txBox="1"/>
          <p:nvPr/>
        </p:nvSpPr>
        <p:spPr>
          <a:xfrm>
            <a:off x="249725" y="427875"/>
            <a:ext cx="2781600" cy="128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2600" b="1">
                <a:solidFill>
                  <a:schemeClr val="dk1"/>
                </a:solidFill>
                <a:latin typeface="Trebuchet MS"/>
                <a:ea typeface="Trebuchet MS"/>
                <a:cs typeface="Trebuchet MS"/>
                <a:sym typeface="Trebuchet MS"/>
              </a:rPr>
              <a:t>CCCAP Redetermination Process</a:t>
            </a:r>
            <a:endParaRPr sz="2600" b="1">
              <a:solidFill>
                <a:schemeClr val="dk1"/>
              </a:solidFill>
              <a:latin typeface="Trebuchet MS"/>
              <a:ea typeface="Trebuchet MS"/>
              <a:cs typeface="Trebuchet MS"/>
              <a:sym typeface="Trebuchet MS"/>
            </a:endParaRPr>
          </a:p>
        </p:txBody>
      </p:sp>
      <p:sp>
        <p:nvSpPr>
          <p:cNvPr id="467" name="Google Shape;467;p60"/>
          <p:cNvSpPr txBox="1"/>
          <p:nvPr/>
        </p:nvSpPr>
        <p:spPr>
          <a:xfrm>
            <a:off x="249725" y="2143900"/>
            <a:ext cx="2382000" cy="87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Eligibility is redetermined no sooner than every 12 months once a family is determined eligible for Low-Income CCCAP.</a:t>
            </a:r>
            <a:endParaRPr sz="1200">
              <a:solidFill>
                <a:schemeClr val="dk1"/>
              </a:solidFill>
              <a:latin typeface="Trebuchet MS"/>
              <a:ea typeface="Trebuchet MS"/>
              <a:cs typeface="Trebuchet MS"/>
              <a:sym typeface="Trebuchet MS"/>
            </a:endParaRPr>
          </a:p>
        </p:txBody>
      </p:sp>
      <p:sp>
        <p:nvSpPr>
          <p:cNvPr id="468" name="Google Shape;468;p60"/>
          <p:cNvSpPr txBox="1"/>
          <p:nvPr/>
        </p:nvSpPr>
        <p:spPr>
          <a:xfrm>
            <a:off x="3326400" y="248025"/>
            <a:ext cx="4929600" cy="47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300" b="1">
                <a:solidFill>
                  <a:schemeClr val="dk1"/>
                </a:solidFill>
                <a:latin typeface="Trebuchet MS"/>
                <a:ea typeface="Trebuchet MS"/>
                <a:cs typeface="Trebuchet MS"/>
                <a:sym typeface="Trebuchet MS"/>
              </a:rPr>
              <a:t>Redeterminations are sent to families at least 45 days before they’re due. After the packet is returned to the county:</a:t>
            </a:r>
            <a:endParaRPr sz="1300" b="1">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61"/>
          <p:cNvPicPr preferRelativeResize="0"/>
          <p:nvPr/>
        </p:nvPicPr>
        <p:blipFill rotWithShape="1">
          <a:blip r:embed="rId3">
            <a:alphaModFix amt="50000"/>
          </a:blip>
          <a:srcRect l="29019" r="29019"/>
          <a:stretch/>
        </p:blipFill>
        <p:spPr>
          <a:xfrm>
            <a:off x="6007641" y="326231"/>
            <a:ext cx="2824323" cy="4491785"/>
          </a:xfrm>
          <a:custGeom>
            <a:avLst/>
            <a:gdLst/>
            <a:ahLst/>
            <a:cxnLst/>
            <a:rect l="l" t="t" r="r" b="b"/>
            <a:pathLst>
              <a:path w="4184182" h="3383642" extrusionOk="0">
                <a:moveTo>
                  <a:pt x="0" y="0"/>
                </a:moveTo>
                <a:lnTo>
                  <a:pt x="4184182" y="0"/>
                </a:lnTo>
                <a:lnTo>
                  <a:pt x="4184182" y="3383642"/>
                </a:lnTo>
                <a:lnTo>
                  <a:pt x="0" y="3383642"/>
                </a:lnTo>
                <a:close/>
              </a:path>
            </a:pathLst>
          </a:custGeom>
          <a:noFill/>
          <a:ln>
            <a:noFill/>
          </a:ln>
        </p:spPr>
      </p:pic>
      <p:sp>
        <p:nvSpPr>
          <p:cNvPr id="474" name="Google Shape;474;p61"/>
          <p:cNvSpPr/>
          <p:nvPr/>
        </p:nvSpPr>
        <p:spPr>
          <a:xfrm>
            <a:off x="-925" y="4475575"/>
            <a:ext cx="9145855" cy="734336"/>
          </a:xfrm>
          <a:custGeom>
            <a:avLst/>
            <a:gdLst/>
            <a:ahLst/>
            <a:cxnLst/>
            <a:rect l="l" t="t" r="r" b="b"/>
            <a:pathLst>
              <a:path w="2070369" h="1468673" extrusionOk="0">
                <a:moveTo>
                  <a:pt x="0" y="0"/>
                </a:moveTo>
                <a:lnTo>
                  <a:pt x="2070369" y="0"/>
                </a:lnTo>
                <a:lnTo>
                  <a:pt x="2070369" y="1468673"/>
                </a:lnTo>
                <a:lnTo>
                  <a:pt x="0" y="1468673"/>
                </a:lnTo>
                <a:close/>
              </a:path>
            </a:pathLst>
          </a:custGeom>
          <a:solidFill>
            <a:schemeClr val="accent1"/>
          </a:solidFill>
          <a:ln>
            <a:noFill/>
          </a:ln>
        </p:spPr>
      </p:sp>
      <p:sp>
        <p:nvSpPr>
          <p:cNvPr id="475" name="Google Shape;475;p61"/>
          <p:cNvSpPr/>
          <p:nvPr/>
        </p:nvSpPr>
        <p:spPr>
          <a:xfrm>
            <a:off x="381000" y="786354"/>
            <a:ext cx="5417820" cy="810101"/>
          </a:xfrm>
          <a:custGeom>
            <a:avLst/>
            <a:gdLst/>
            <a:ahLst/>
            <a:cxnLst/>
            <a:rect l="l" t="t" r="r" b="b"/>
            <a:pathLst>
              <a:path w="9144000" h="5143500" extrusionOk="0">
                <a:moveTo>
                  <a:pt x="0" y="0"/>
                </a:moveTo>
                <a:lnTo>
                  <a:pt x="9144000" y="0"/>
                </a:lnTo>
                <a:lnTo>
                  <a:pt x="9144000" y="5143500"/>
                </a:lnTo>
                <a:lnTo>
                  <a:pt x="0" y="514350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476" name="Google Shape;476;p61"/>
          <p:cNvSpPr txBox="1">
            <a:spLocks noGrp="1"/>
          </p:cNvSpPr>
          <p:nvPr>
            <p:ph type="title"/>
          </p:nvPr>
        </p:nvSpPr>
        <p:spPr>
          <a:xfrm>
            <a:off x="387814" y="251590"/>
            <a:ext cx="8368500" cy="49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7F7F7F"/>
              </a:buClr>
              <a:buSzPts val="2800"/>
              <a:buFont typeface="Roboto"/>
              <a:buNone/>
            </a:pPr>
            <a:r>
              <a:rPr lang="en-US" b="1">
                <a:solidFill>
                  <a:schemeClr val="accent1"/>
                </a:solidFill>
              </a:rPr>
              <a:t>Colorado Works Child Care</a:t>
            </a:r>
            <a:endParaRPr b="1">
              <a:solidFill>
                <a:schemeClr val="accent1"/>
              </a:solidFill>
            </a:endParaRPr>
          </a:p>
        </p:txBody>
      </p:sp>
      <p:sp>
        <p:nvSpPr>
          <p:cNvPr id="477" name="Google Shape;477;p61"/>
          <p:cNvSpPr/>
          <p:nvPr/>
        </p:nvSpPr>
        <p:spPr>
          <a:xfrm>
            <a:off x="556275" y="786351"/>
            <a:ext cx="5067300" cy="8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Serves families that are participating in Colorado Works(TANF); a cash assistance program that helps eligible families with very low incomes become self-sufficient by encouraging job preparation, work and family stabilization.</a:t>
            </a:r>
            <a:endParaRPr sz="1200">
              <a:solidFill>
                <a:schemeClr val="dk1"/>
              </a:solidFill>
              <a:latin typeface="Trebuchet MS"/>
              <a:ea typeface="Trebuchet MS"/>
              <a:cs typeface="Trebuchet MS"/>
              <a:sym typeface="Trebuchet MS"/>
            </a:endParaRPr>
          </a:p>
        </p:txBody>
      </p:sp>
      <p:sp>
        <p:nvSpPr>
          <p:cNvPr id="478" name="Google Shape;478;p61"/>
          <p:cNvSpPr/>
          <p:nvPr/>
        </p:nvSpPr>
        <p:spPr>
          <a:xfrm>
            <a:off x="381000" y="1675812"/>
            <a:ext cx="5417820" cy="2726055"/>
          </a:xfrm>
          <a:custGeom>
            <a:avLst/>
            <a:gdLst/>
            <a:ahLst/>
            <a:cxnLst/>
            <a:rect l="l" t="t" r="r" b="b"/>
            <a:pathLst>
              <a:path w="9144000" h="5143500" extrusionOk="0">
                <a:moveTo>
                  <a:pt x="0" y="0"/>
                </a:moveTo>
                <a:lnTo>
                  <a:pt x="9144000" y="0"/>
                </a:lnTo>
                <a:lnTo>
                  <a:pt x="9144000" y="5143500"/>
                </a:lnTo>
                <a:lnTo>
                  <a:pt x="0" y="5143500"/>
                </a:lnTo>
                <a:close/>
              </a:path>
            </a:pathLst>
          </a:custGeom>
          <a:solidFill>
            <a:srgbClr val="FBFB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479" name="Google Shape;479;p61"/>
          <p:cNvSpPr/>
          <p:nvPr/>
        </p:nvSpPr>
        <p:spPr>
          <a:xfrm>
            <a:off x="556263" y="1872963"/>
            <a:ext cx="5067300" cy="233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Trebuchet MS"/>
                <a:ea typeface="Trebuchet MS"/>
                <a:cs typeface="Trebuchet MS"/>
                <a:sym typeface="Trebuchet MS"/>
              </a:rPr>
              <a:t>Purpose:</a:t>
            </a: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To provide employed and work eligible Colorado Works participants with child care in order to participate in their activity.*</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		</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b="1">
                <a:solidFill>
                  <a:schemeClr val="dk1"/>
                </a:solidFill>
                <a:latin typeface="Trebuchet MS"/>
                <a:ea typeface="Trebuchet MS"/>
                <a:cs typeface="Trebuchet MS"/>
                <a:sym typeface="Trebuchet MS"/>
              </a:rPr>
              <a:t>Eligible children:</a:t>
            </a:r>
            <a:r>
              <a:rPr lang="en-US" sz="1200">
                <a:solidFill>
                  <a:schemeClr val="dk1"/>
                </a:solidFill>
                <a:latin typeface="Trebuchet MS"/>
                <a:ea typeface="Trebuchet MS"/>
                <a:cs typeface="Trebuchet MS"/>
                <a:sym typeface="Trebuchet MS"/>
              </a:rPr>
              <a:t> Citizens or Qualified Aliens that are in the custody of Adult Caretakers or Teen Parents that determined work eligible by Colorado Works.</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b="1">
                <a:solidFill>
                  <a:schemeClr val="dk1"/>
                </a:solidFill>
                <a:latin typeface="Trebuchet MS"/>
                <a:ea typeface="Trebuchet MS"/>
                <a:cs typeface="Trebuchet MS"/>
                <a:sym typeface="Trebuchet MS"/>
              </a:rPr>
              <a:t>Referral/application process:</a:t>
            </a:r>
            <a:r>
              <a:rPr lang="en-US" sz="1200">
                <a:solidFill>
                  <a:schemeClr val="dk1"/>
                </a:solidFill>
                <a:latin typeface="Trebuchet MS"/>
                <a:ea typeface="Trebuchet MS"/>
                <a:cs typeface="Trebuchet MS"/>
                <a:sym typeface="Trebuchet MS"/>
              </a:rPr>
              <a:t> The county Colorado Works worker submits a referral on behalf of the family to the county Child Care technician for processing.</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*Eligible activity is determined by the Colorado Works program</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p:txBody>
      </p:sp>
      <p:pic>
        <p:nvPicPr>
          <p:cNvPr id="480" name="Google Shape;480;p61"/>
          <p:cNvPicPr preferRelativeResize="0"/>
          <p:nvPr/>
        </p:nvPicPr>
        <p:blipFill>
          <a:blip r:embed="rId4">
            <a:alphaModFix/>
          </a:blip>
          <a:stretch>
            <a:fillRect/>
          </a:stretch>
        </p:blipFill>
        <p:spPr>
          <a:xfrm>
            <a:off x="6475827" y="4533838"/>
            <a:ext cx="2607852" cy="529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62"/>
          <p:cNvPicPr preferRelativeResize="0"/>
          <p:nvPr/>
        </p:nvPicPr>
        <p:blipFill rotWithShape="1">
          <a:blip r:embed="rId3">
            <a:alphaModFix amt="44000"/>
          </a:blip>
          <a:srcRect l="27624" r="27624"/>
          <a:stretch/>
        </p:blipFill>
        <p:spPr>
          <a:xfrm>
            <a:off x="62" y="875"/>
            <a:ext cx="3452278" cy="5141750"/>
          </a:xfrm>
          <a:prstGeom prst="rect">
            <a:avLst/>
          </a:prstGeom>
          <a:noFill/>
          <a:ln>
            <a:noFill/>
          </a:ln>
        </p:spPr>
      </p:pic>
      <p:sp>
        <p:nvSpPr>
          <p:cNvPr id="486" name="Google Shape;486;p62"/>
          <p:cNvSpPr txBox="1"/>
          <p:nvPr/>
        </p:nvSpPr>
        <p:spPr>
          <a:xfrm>
            <a:off x="3752950" y="861178"/>
            <a:ext cx="5002200" cy="1739400"/>
          </a:xfrm>
          <a:prstGeom prst="rect">
            <a:avLst/>
          </a:prstGeom>
          <a:solidFill>
            <a:srgbClr val="EBEBEB"/>
          </a:solidFill>
          <a:ln>
            <a:noFill/>
          </a:ln>
        </p:spPr>
        <p:txBody>
          <a:bodyPr spcFirstLastPara="1" wrap="square" lIns="45725" tIns="22850" rIns="45725" bIns="22850" anchor="ctr" anchorCtr="0">
            <a:noAutofit/>
          </a:bodyPr>
          <a:lstStyle/>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Purpose</a:t>
            </a:r>
            <a:r>
              <a:rPr lang="en-US" sz="900">
                <a:solidFill>
                  <a:schemeClr val="dk1"/>
                </a:solidFill>
                <a:latin typeface="Trebuchet MS"/>
                <a:ea typeface="Trebuchet MS"/>
                <a:cs typeface="Trebuchet MS"/>
                <a:sym typeface="Trebuchet MS"/>
              </a:rPr>
              <a:t>: To maintain children in their own homes or in the least restrictive out-of-home setting when there are no other child care options available while the family is receiving support to become stabilized and ensure safety of children that cannot remain in their home.</a:t>
            </a: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Eligible Children</a:t>
            </a:r>
            <a:r>
              <a:rPr lang="en-US" sz="900" b="1">
                <a:solidFill>
                  <a:schemeClr val="dk1"/>
                </a:solidFill>
                <a:latin typeface="Trebuchet MS"/>
                <a:ea typeface="Trebuchet MS"/>
                <a:cs typeface="Trebuchet MS"/>
                <a:sym typeface="Trebuchet MS"/>
              </a:rPr>
              <a:t>: </a:t>
            </a:r>
            <a:r>
              <a:rPr lang="en-US" sz="900">
                <a:solidFill>
                  <a:schemeClr val="dk1"/>
                </a:solidFill>
                <a:latin typeface="Trebuchet MS"/>
                <a:ea typeface="Trebuchet MS"/>
                <a:cs typeface="Trebuchet MS"/>
                <a:sym typeface="Trebuchet MS"/>
              </a:rPr>
              <a:t>Those residing in their biological home, with kin (kinship foster care or non-certified kinship care) or in a foster home. </a:t>
            </a: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Funding Source</a:t>
            </a:r>
            <a:r>
              <a:rPr lang="en-US" sz="900">
                <a:solidFill>
                  <a:schemeClr val="dk1"/>
                </a:solidFill>
                <a:latin typeface="Trebuchet MS"/>
                <a:ea typeface="Trebuchet MS"/>
                <a:cs typeface="Trebuchet MS"/>
                <a:sym typeface="Trebuchet MS"/>
              </a:rPr>
              <a:t>: Child Welfare Block Allocation</a:t>
            </a: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Referral/Application Process</a:t>
            </a:r>
            <a:r>
              <a:rPr lang="en-US" sz="900" b="1">
                <a:solidFill>
                  <a:schemeClr val="dk1"/>
                </a:solidFill>
                <a:latin typeface="Trebuchet MS"/>
                <a:ea typeface="Trebuchet MS"/>
                <a:cs typeface="Trebuchet MS"/>
                <a:sym typeface="Trebuchet MS"/>
              </a:rPr>
              <a:t>: </a:t>
            </a:r>
            <a:r>
              <a:rPr lang="en-US" sz="900">
                <a:solidFill>
                  <a:schemeClr val="dk1"/>
                </a:solidFill>
                <a:latin typeface="Trebuchet MS"/>
                <a:ea typeface="Trebuchet MS"/>
                <a:cs typeface="Trebuchet MS"/>
                <a:sym typeface="Trebuchet MS"/>
              </a:rPr>
              <a:t>The caseworker or designated child welfare staff completes the referral and submits it to child care for processing through CHATS.</a:t>
            </a:r>
            <a:endParaRPr sz="900">
              <a:solidFill>
                <a:schemeClr val="dk1"/>
              </a:solidFill>
              <a:latin typeface="Trebuchet MS"/>
              <a:ea typeface="Trebuchet MS"/>
              <a:cs typeface="Trebuchet MS"/>
              <a:sym typeface="Trebuchet MS"/>
            </a:endParaRPr>
          </a:p>
        </p:txBody>
      </p:sp>
      <p:sp>
        <p:nvSpPr>
          <p:cNvPr id="487" name="Google Shape;487;p62"/>
          <p:cNvSpPr txBox="1"/>
          <p:nvPr/>
        </p:nvSpPr>
        <p:spPr>
          <a:xfrm>
            <a:off x="3752999" y="209250"/>
            <a:ext cx="5002200" cy="557400"/>
          </a:xfrm>
          <a:prstGeom prst="rect">
            <a:avLst/>
          </a:prstGeom>
          <a:solidFill>
            <a:srgbClr val="004AAD"/>
          </a:solidFill>
          <a:ln>
            <a:noFill/>
          </a:ln>
        </p:spPr>
        <p:txBody>
          <a:bodyPr spcFirstLastPara="1" wrap="square" lIns="45725" tIns="22850" rIns="45725" bIns="22850" anchor="ctr" anchorCtr="0">
            <a:noAutofit/>
          </a:bodyPr>
          <a:lstStyle/>
          <a:p>
            <a:pPr marL="0" lvl="0" indent="0" algn="ctr" rtl="0">
              <a:spcBef>
                <a:spcPts val="0"/>
              </a:spcBef>
              <a:spcAft>
                <a:spcPts val="0"/>
              </a:spcAft>
              <a:buNone/>
            </a:pPr>
            <a:r>
              <a:rPr lang="en-US" sz="1200" b="1">
                <a:solidFill>
                  <a:schemeClr val="lt1"/>
                </a:solidFill>
                <a:latin typeface="Trebuchet MS"/>
                <a:ea typeface="Trebuchet MS"/>
                <a:cs typeface="Trebuchet MS"/>
                <a:sym typeface="Trebuchet MS"/>
              </a:rPr>
              <a:t>Child Welfare Child Care</a:t>
            </a:r>
            <a:endParaRPr sz="700" i="0" u="none" strike="noStrike" cap="none">
              <a:solidFill>
                <a:schemeClr val="lt1"/>
              </a:solidFill>
              <a:latin typeface="Trebuchet MS"/>
              <a:ea typeface="Trebuchet MS"/>
              <a:cs typeface="Trebuchet MS"/>
              <a:sym typeface="Trebuchet MS"/>
            </a:endParaRPr>
          </a:p>
        </p:txBody>
      </p:sp>
      <p:sp>
        <p:nvSpPr>
          <p:cNvPr id="488" name="Google Shape;488;p62"/>
          <p:cNvSpPr txBox="1"/>
          <p:nvPr/>
        </p:nvSpPr>
        <p:spPr>
          <a:xfrm>
            <a:off x="3793198" y="2695105"/>
            <a:ext cx="4997700" cy="592800"/>
          </a:xfrm>
          <a:prstGeom prst="rect">
            <a:avLst/>
          </a:prstGeom>
          <a:solidFill>
            <a:srgbClr val="245D38"/>
          </a:solidFill>
          <a:ln>
            <a:noFill/>
          </a:ln>
        </p:spPr>
        <p:txBody>
          <a:bodyPr spcFirstLastPara="1" wrap="square" lIns="45725" tIns="22850" rIns="45725" bIns="22850" anchor="ctr" anchorCtr="0">
            <a:noAutofit/>
          </a:bodyPr>
          <a:lstStyle/>
          <a:p>
            <a:pPr marL="0" lvl="0" indent="0" algn="ctr" rtl="0">
              <a:spcBef>
                <a:spcPts val="0"/>
              </a:spcBef>
              <a:spcAft>
                <a:spcPts val="0"/>
              </a:spcAft>
              <a:buNone/>
            </a:pPr>
            <a:r>
              <a:rPr lang="en-US" sz="1200" b="1">
                <a:solidFill>
                  <a:schemeClr val="lt1"/>
                </a:solidFill>
                <a:latin typeface="Trebuchet MS"/>
                <a:ea typeface="Trebuchet MS"/>
                <a:cs typeface="Trebuchet MS"/>
                <a:sym typeface="Trebuchet MS"/>
              </a:rPr>
              <a:t>Protective Services Child Care </a:t>
            </a:r>
            <a:endParaRPr sz="700" i="0" u="none" strike="noStrike" cap="none">
              <a:solidFill>
                <a:schemeClr val="lt1"/>
              </a:solidFill>
              <a:latin typeface="Trebuchet MS"/>
              <a:ea typeface="Trebuchet MS"/>
              <a:cs typeface="Trebuchet MS"/>
              <a:sym typeface="Trebuchet MS"/>
            </a:endParaRPr>
          </a:p>
        </p:txBody>
      </p:sp>
      <p:sp>
        <p:nvSpPr>
          <p:cNvPr id="489" name="Google Shape;489;p62"/>
          <p:cNvSpPr txBox="1"/>
          <p:nvPr/>
        </p:nvSpPr>
        <p:spPr>
          <a:xfrm>
            <a:off x="3797910" y="3386597"/>
            <a:ext cx="4997700" cy="1647000"/>
          </a:xfrm>
          <a:prstGeom prst="rect">
            <a:avLst/>
          </a:prstGeom>
          <a:noFill/>
          <a:ln w="19050" cap="flat" cmpd="sng">
            <a:solidFill>
              <a:srgbClr val="6C9FF4"/>
            </a:solidFill>
            <a:prstDash val="solid"/>
            <a:round/>
            <a:headEnd type="none" w="sm" len="sm"/>
            <a:tailEnd type="none" w="sm" len="sm"/>
          </a:ln>
        </p:spPr>
        <p:txBody>
          <a:bodyPr spcFirstLastPara="1" wrap="square" lIns="45725" tIns="22850" rIns="45725" bIns="22850" anchor="ctr" anchorCtr="0">
            <a:noAutofit/>
          </a:bodyPr>
          <a:lstStyle/>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Purpose</a:t>
            </a:r>
            <a:r>
              <a:rPr lang="en-US" sz="900" b="1">
                <a:solidFill>
                  <a:schemeClr val="dk1"/>
                </a:solidFill>
                <a:latin typeface="Trebuchet MS"/>
                <a:ea typeface="Trebuchet MS"/>
                <a:cs typeface="Trebuchet MS"/>
                <a:sym typeface="Trebuchet MS"/>
              </a:rPr>
              <a:t>: </a:t>
            </a:r>
            <a:r>
              <a:rPr lang="en-US" sz="900">
                <a:solidFill>
                  <a:schemeClr val="dk1"/>
                </a:solidFill>
                <a:latin typeface="Trebuchet MS"/>
                <a:ea typeface="Trebuchet MS"/>
                <a:cs typeface="Trebuchet MS"/>
                <a:sym typeface="Trebuchet MS"/>
              </a:rPr>
              <a:t>To provide child care services to child welfare resource families </a:t>
            </a:r>
            <a:r>
              <a:rPr lang="en-US" sz="900">
                <a:solidFill>
                  <a:srgbClr val="004AAD"/>
                </a:solidFill>
                <a:latin typeface="Trebuchet MS"/>
                <a:ea typeface="Trebuchet MS"/>
                <a:cs typeface="Trebuchet MS"/>
                <a:sym typeface="Trebuchet MS"/>
              </a:rPr>
              <a:t>if the county chooses to utilize this option</a:t>
            </a:r>
            <a:r>
              <a:rPr lang="en-US" sz="900">
                <a:solidFill>
                  <a:srgbClr val="7F7F7F"/>
                </a:solidFill>
                <a:latin typeface="Trebuchet MS"/>
                <a:ea typeface="Trebuchet MS"/>
                <a:cs typeface="Trebuchet MS"/>
                <a:sym typeface="Trebuchet MS"/>
              </a:rPr>
              <a:t>.</a:t>
            </a:r>
            <a:endParaRPr sz="900">
              <a:solidFill>
                <a:srgbClr val="7F7F7F"/>
              </a:solidFill>
              <a:latin typeface="Trebuchet MS"/>
              <a:ea typeface="Trebuchet MS"/>
              <a:cs typeface="Trebuchet MS"/>
              <a:sym typeface="Trebuchet MS"/>
            </a:endParaRPr>
          </a:p>
          <a:p>
            <a:pPr marL="0" lvl="0" indent="0" algn="l" rtl="0">
              <a:spcBef>
                <a:spcPts val="0"/>
              </a:spcBef>
              <a:spcAft>
                <a:spcPts val="0"/>
              </a:spcAft>
              <a:buNone/>
            </a:pPr>
            <a:endParaRPr sz="900">
              <a:solidFill>
                <a:srgbClr val="7F7F7F"/>
              </a:solidFill>
              <a:latin typeface="Trebuchet MS"/>
              <a:ea typeface="Trebuchet MS"/>
              <a:cs typeface="Trebuchet MS"/>
              <a:sym typeface="Trebuchet MS"/>
            </a:endParaRPr>
          </a:p>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Eligible Children</a:t>
            </a:r>
            <a:r>
              <a:rPr lang="en-US" sz="900" b="1">
                <a:solidFill>
                  <a:schemeClr val="dk1"/>
                </a:solidFill>
                <a:latin typeface="Trebuchet MS"/>
                <a:ea typeface="Trebuchet MS"/>
                <a:cs typeface="Trebuchet MS"/>
                <a:sym typeface="Trebuchet MS"/>
              </a:rPr>
              <a:t>: </a:t>
            </a:r>
            <a:r>
              <a:rPr lang="en-US" sz="900">
                <a:solidFill>
                  <a:schemeClr val="dk1"/>
                </a:solidFill>
                <a:latin typeface="Trebuchet MS"/>
                <a:ea typeface="Trebuchet MS"/>
                <a:cs typeface="Trebuchet MS"/>
                <a:sym typeface="Trebuchet MS"/>
              </a:rPr>
              <a:t>Child(ren) that have been placed by the county in a foster home, kinship foster home, or non-certified kinship home and have an open child welfare case. </a:t>
            </a: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Funding Source</a:t>
            </a:r>
            <a:r>
              <a:rPr lang="en-US" sz="900" b="1">
                <a:solidFill>
                  <a:schemeClr val="dk1"/>
                </a:solidFill>
                <a:latin typeface="Trebuchet MS"/>
                <a:ea typeface="Trebuchet MS"/>
                <a:cs typeface="Trebuchet MS"/>
                <a:sym typeface="Trebuchet MS"/>
              </a:rPr>
              <a:t>: </a:t>
            </a:r>
            <a:r>
              <a:rPr lang="en-US" sz="900">
                <a:solidFill>
                  <a:schemeClr val="dk1"/>
                </a:solidFill>
                <a:latin typeface="Trebuchet MS"/>
                <a:ea typeface="Trebuchet MS"/>
                <a:cs typeface="Trebuchet MS"/>
                <a:sym typeface="Trebuchet MS"/>
              </a:rPr>
              <a:t>Child Care Development Fund (CCDF)</a:t>
            </a: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900" b="1" u="sng">
                <a:solidFill>
                  <a:schemeClr val="dk1"/>
                </a:solidFill>
                <a:latin typeface="Trebuchet MS"/>
                <a:ea typeface="Trebuchet MS"/>
                <a:cs typeface="Trebuchet MS"/>
                <a:sym typeface="Trebuchet MS"/>
              </a:rPr>
              <a:t>Referral/Application Process</a:t>
            </a:r>
            <a:r>
              <a:rPr lang="en-US" sz="900" b="1">
                <a:solidFill>
                  <a:schemeClr val="dk1"/>
                </a:solidFill>
                <a:latin typeface="Trebuchet MS"/>
                <a:ea typeface="Trebuchet MS"/>
                <a:cs typeface="Trebuchet MS"/>
                <a:sym typeface="Trebuchet MS"/>
              </a:rPr>
              <a:t>:</a:t>
            </a:r>
            <a:r>
              <a:rPr lang="en-US" sz="900">
                <a:solidFill>
                  <a:schemeClr val="dk1"/>
                </a:solidFill>
                <a:latin typeface="Trebuchet MS"/>
                <a:ea typeface="Trebuchet MS"/>
                <a:cs typeface="Trebuchet MS"/>
                <a:sym typeface="Trebuchet MS"/>
              </a:rPr>
              <a:t> The caseworker or designated child welfare staff completes the referral and submits it to child care for processing through CHATS.</a:t>
            </a:r>
            <a:endParaRPr sz="9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800">
              <a:solidFill>
                <a:schemeClr val="dk1"/>
              </a:solidFill>
              <a:latin typeface="Trebuchet MS"/>
              <a:ea typeface="Trebuchet MS"/>
              <a:cs typeface="Trebuchet MS"/>
              <a:sym typeface="Trebuchet MS"/>
            </a:endParaRPr>
          </a:p>
        </p:txBody>
      </p:sp>
      <p:sp>
        <p:nvSpPr>
          <p:cNvPr id="490" name="Google Shape;490;p62"/>
          <p:cNvSpPr txBox="1"/>
          <p:nvPr/>
        </p:nvSpPr>
        <p:spPr>
          <a:xfrm>
            <a:off x="0" y="0"/>
            <a:ext cx="3452400" cy="5143500"/>
          </a:xfrm>
          <a:prstGeom prst="rect">
            <a:avLst/>
          </a:prstGeom>
          <a:solidFill>
            <a:srgbClr val="001970">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2"/>
          <p:cNvSpPr txBox="1"/>
          <p:nvPr/>
        </p:nvSpPr>
        <p:spPr>
          <a:xfrm>
            <a:off x="621962" y="861175"/>
            <a:ext cx="2382000" cy="1739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400"/>
              <a:buFont typeface="Arial"/>
              <a:buNone/>
            </a:pPr>
            <a:r>
              <a:rPr lang="en-US" sz="3400" b="1">
                <a:solidFill>
                  <a:schemeClr val="lt1"/>
                </a:solidFill>
                <a:latin typeface="Trebuchet MS"/>
                <a:ea typeface="Trebuchet MS"/>
                <a:cs typeface="Trebuchet MS"/>
                <a:sym typeface="Trebuchet MS"/>
              </a:rPr>
              <a:t>Child Welfare &amp; Protective Services Child Care</a:t>
            </a:r>
            <a:endParaRPr sz="3400" b="1">
              <a:solidFill>
                <a:schemeClr val="lt1"/>
              </a:solidFill>
              <a:latin typeface="Trebuchet MS"/>
              <a:ea typeface="Trebuchet MS"/>
              <a:cs typeface="Trebuchet MS"/>
              <a:sym typeface="Trebuchet MS"/>
            </a:endParaRPr>
          </a:p>
        </p:txBody>
      </p:sp>
      <p:pic>
        <p:nvPicPr>
          <p:cNvPr id="492" name="Google Shape;492;p62"/>
          <p:cNvPicPr preferRelativeResize="0"/>
          <p:nvPr/>
        </p:nvPicPr>
        <p:blipFill>
          <a:blip r:embed="rId4">
            <a:alphaModFix/>
          </a:blip>
          <a:stretch>
            <a:fillRect/>
          </a:stretch>
        </p:blipFill>
        <p:spPr>
          <a:xfrm>
            <a:off x="59900" y="4632801"/>
            <a:ext cx="1972500" cy="400653"/>
          </a:xfrm>
          <a:prstGeom prst="rect">
            <a:avLst/>
          </a:prstGeom>
          <a:noFill/>
          <a:ln>
            <a:noFill/>
          </a:ln>
        </p:spPr>
      </p:pic>
      <p:sp>
        <p:nvSpPr>
          <p:cNvPr id="493" name="Google Shape;493;p62"/>
          <p:cNvSpPr txBox="1"/>
          <p:nvPr/>
        </p:nvSpPr>
        <p:spPr>
          <a:xfrm>
            <a:off x="621950" y="3636725"/>
            <a:ext cx="2382000" cy="3255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a:solidFill>
                  <a:schemeClr val="lt1"/>
                </a:solidFill>
                <a:latin typeface="Trebuchet MS"/>
                <a:ea typeface="Trebuchet MS"/>
                <a:cs typeface="Trebuchet MS"/>
                <a:sym typeface="Trebuchet MS"/>
              </a:rPr>
              <a:t>Child care options for families engaged with Child Welfare</a:t>
            </a:r>
            <a:endParaRPr sz="1100">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63"/>
          <p:cNvPicPr preferRelativeResize="0"/>
          <p:nvPr/>
        </p:nvPicPr>
        <p:blipFill rotWithShape="1">
          <a:blip r:embed="rId3">
            <a:alphaModFix/>
          </a:blip>
          <a:srcRect t="31361" b="31361"/>
          <a:stretch/>
        </p:blipFill>
        <p:spPr>
          <a:xfrm>
            <a:off x="2175" y="-1137"/>
            <a:ext cx="9202550" cy="5145767"/>
          </a:xfrm>
          <a:prstGeom prst="rect">
            <a:avLst/>
          </a:prstGeom>
          <a:noFill/>
          <a:ln>
            <a:noFill/>
          </a:ln>
        </p:spPr>
      </p:pic>
      <p:sp>
        <p:nvSpPr>
          <p:cNvPr id="499" name="Google Shape;499;p63"/>
          <p:cNvSpPr/>
          <p:nvPr/>
        </p:nvSpPr>
        <p:spPr>
          <a:xfrm>
            <a:off x="2174" y="628125"/>
            <a:ext cx="6066312" cy="3762089"/>
          </a:xfrm>
          <a:custGeom>
            <a:avLst/>
            <a:gdLst/>
            <a:ahLst/>
            <a:cxnLst/>
            <a:rect l="l" t="t" r="r" b="b"/>
            <a:pathLst>
              <a:path w="5404287" h="3949700" extrusionOk="0">
                <a:moveTo>
                  <a:pt x="0" y="0"/>
                </a:moveTo>
                <a:lnTo>
                  <a:pt x="5404287" y="0"/>
                </a:lnTo>
                <a:lnTo>
                  <a:pt x="5006623" y="3949700"/>
                </a:lnTo>
                <a:lnTo>
                  <a:pt x="0" y="394970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00" name="Google Shape;500;p63"/>
          <p:cNvSpPr/>
          <p:nvPr/>
        </p:nvSpPr>
        <p:spPr>
          <a:xfrm>
            <a:off x="435651" y="785625"/>
            <a:ext cx="4545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Trebuchet MS"/>
                <a:ea typeface="Trebuchet MS"/>
                <a:cs typeface="Trebuchet MS"/>
                <a:sym typeface="Trebuchet MS"/>
              </a:rPr>
              <a:t>CCCAP Authorizations</a:t>
            </a:r>
            <a:endParaRPr sz="2800" b="1">
              <a:solidFill>
                <a:schemeClr val="dk1"/>
              </a:solidFill>
              <a:latin typeface="Trebuchet MS"/>
              <a:ea typeface="Trebuchet MS"/>
              <a:cs typeface="Trebuchet MS"/>
              <a:sym typeface="Trebuchet MS"/>
            </a:endParaRPr>
          </a:p>
        </p:txBody>
      </p:sp>
      <p:sp>
        <p:nvSpPr>
          <p:cNvPr id="501" name="Google Shape;501;p63"/>
          <p:cNvSpPr/>
          <p:nvPr/>
        </p:nvSpPr>
        <p:spPr>
          <a:xfrm>
            <a:off x="435650" y="1386050"/>
            <a:ext cx="5170500" cy="2828400"/>
          </a:xfrm>
          <a:prstGeom prst="rect">
            <a:avLst/>
          </a:prstGeom>
          <a:noFill/>
          <a:ln>
            <a:noFill/>
          </a:ln>
        </p:spPr>
        <p:txBody>
          <a:bodyPr spcFirstLastPara="1" wrap="square" lIns="91425" tIns="45700" rIns="91425" bIns="45700" anchor="t" anchorCtr="0">
            <a:noAutofit/>
          </a:bodyPr>
          <a:lstStyle/>
          <a:p>
            <a:pPr marL="171450" lvl="0" indent="-1905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Care is initially authorized based on the need indicated on the Low-Income Application or Redetermination, or the referral sent by Colorado Works or Child Welfare.</a:t>
            </a:r>
            <a:endParaRPr sz="12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171450" lvl="0" indent="-1905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Care is authorized using the number of hours per day the family requests which translates to care units which are defined as:</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Part-Time: One second through 5 hours</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Full-Time: 5 hours and one second through 12 hours</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Full-Time/Part-Time: 12 hours and one second through 17 hours</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Full-Time/Full-Time: 17 hours and one second through 24 hours*</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*Care provided cannot exceed 24 hours</a:t>
            </a:r>
            <a:endParaRPr sz="1200">
              <a:solidFill>
                <a:schemeClr val="dk1"/>
              </a:solidFill>
              <a:latin typeface="Trebuchet MS"/>
              <a:ea typeface="Trebuchet MS"/>
              <a:cs typeface="Trebuchet MS"/>
              <a:sym typeface="Trebuchet MS"/>
            </a:endParaRPr>
          </a:p>
        </p:txBody>
      </p:sp>
      <p:pic>
        <p:nvPicPr>
          <p:cNvPr id="502" name="Google Shape;502;p63"/>
          <p:cNvPicPr preferRelativeResize="0"/>
          <p:nvPr/>
        </p:nvPicPr>
        <p:blipFill>
          <a:blip r:embed="rId4">
            <a:alphaModFix/>
          </a:blip>
          <a:stretch>
            <a:fillRect/>
          </a:stretch>
        </p:blipFill>
        <p:spPr>
          <a:xfrm>
            <a:off x="6475827" y="4533838"/>
            <a:ext cx="2607852" cy="52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4"/>
          <p:cNvSpPr/>
          <p:nvPr/>
        </p:nvSpPr>
        <p:spPr>
          <a:xfrm>
            <a:off x="0" y="0"/>
            <a:ext cx="9144000" cy="5143500"/>
          </a:xfrm>
          <a:prstGeom prst="rect">
            <a:avLst/>
          </a:pr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508" name="Google Shape;508;p64"/>
          <p:cNvPicPr preferRelativeResize="0">
            <a:picLocks noGrp="1"/>
          </p:cNvPicPr>
          <p:nvPr>
            <p:ph type="pic" idx="2"/>
          </p:nvPr>
        </p:nvPicPr>
        <p:blipFill rotWithShape="1">
          <a:blip r:embed="rId3">
            <a:alphaModFix/>
          </a:blip>
          <a:srcRect t="10623" b="10623"/>
          <a:stretch/>
        </p:blipFill>
        <p:spPr>
          <a:xfrm flipH="1">
            <a:off x="360363" y="359569"/>
            <a:ext cx="8423100" cy="4424400"/>
          </a:xfrm>
          <a:prstGeom prst="roundRect">
            <a:avLst>
              <a:gd name="adj" fmla="val 2233"/>
            </a:avLst>
          </a:prstGeom>
          <a:noFill/>
          <a:ln>
            <a:noFill/>
          </a:ln>
        </p:spPr>
      </p:pic>
      <p:sp>
        <p:nvSpPr>
          <p:cNvPr id="509" name="Google Shape;509;p64"/>
          <p:cNvSpPr txBox="1"/>
          <p:nvPr/>
        </p:nvSpPr>
        <p:spPr>
          <a:xfrm flipH="1">
            <a:off x="-75" y="25"/>
            <a:ext cx="9144000" cy="5143500"/>
          </a:xfrm>
          <a:prstGeom prst="rect">
            <a:avLst/>
          </a:prstGeom>
          <a:solidFill>
            <a:srgbClr val="001970">
              <a:alpha val="5892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510" name="Google Shape;510;p64"/>
          <p:cNvSpPr/>
          <p:nvPr/>
        </p:nvSpPr>
        <p:spPr>
          <a:xfrm rot="5400000" flipH="1">
            <a:off x="513549" y="-994576"/>
            <a:ext cx="5143500" cy="7132701"/>
          </a:xfrm>
          <a:custGeom>
            <a:avLst/>
            <a:gdLst/>
            <a:ahLst/>
            <a:cxnLst/>
            <a:rect l="l" t="t" r="r" b="b"/>
            <a:pathLst>
              <a:path w="10287000" h="14706600" extrusionOk="0">
                <a:moveTo>
                  <a:pt x="10287000" y="8991601"/>
                </a:moveTo>
                <a:lnTo>
                  <a:pt x="10287000" y="14706600"/>
                </a:lnTo>
                <a:lnTo>
                  <a:pt x="0" y="14706600"/>
                </a:lnTo>
                <a:lnTo>
                  <a:pt x="0" y="8991601"/>
                </a:lnTo>
                <a:close/>
                <a:moveTo>
                  <a:pt x="10287000" y="8991600"/>
                </a:moveTo>
                <a:lnTo>
                  <a:pt x="0" y="8991600"/>
                </a:lnTo>
                <a:lnTo>
                  <a:pt x="0" y="0"/>
                </a:ln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sp>
        <p:nvSpPr>
          <p:cNvPr id="511" name="Google Shape;511;p64"/>
          <p:cNvSpPr/>
          <p:nvPr/>
        </p:nvSpPr>
        <p:spPr>
          <a:xfrm flipH="1">
            <a:off x="-96825" y="359575"/>
            <a:ext cx="8880300" cy="4424400"/>
          </a:xfrm>
          <a:prstGeom prst="rect">
            <a:avLst/>
          </a:prstGeom>
          <a:noFill/>
          <a:ln w="63500" cap="flat" cmpd="sng">
            <a:solidFill>
              <a:srgbClr val="FFFFFF"/>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sp>
        <p:nvSpPr>
          <p:cNvPr id="512" name="Google Shape;512;p64"/>
          <p:cNvSpPr txBox="1"/>
          <p:nvPr/>
        </p:nvSpPr>
        <p:spPr>
          <a:xfrm>
            <a:off x="139900" y="788375"/>
            <a:ext cx="3926400" cy="404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b="1" u="sng">
                <a:solidFill>
                  <a:schemeClr val="dk1"/>
                </a:solidFill>
                <a:latin typeface="Trebuchet MS"/>
                <a:ea typeface="Trebuchet MS"/>
                <a:cs typeface="Trebuchet MS"/>
                <a:sym typeface="Trebuchet MS"/>
              </a:rPr>
              <a:t>Low-Income Child Care</a:t>
            </a:r>
            <a:endParaRPr b="1" u="sng">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a:solidFill>
                  <a:schemeClr val="dk1"/>
                </a:solidFill>
                <a:latin typeface="Trebuchet MS"/>
                <a:ea typeface="Trebuchet MS"/>
                <a:cs typeface="Trebuchet MS"/>
                <a:sym typeface="Trebuchet MS"/>
              </a:rPr>
              <a:t>Families request schedule changes by contacting their county’s CCAP team. </a:t>
            </a: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b="1" u="sng">
                <a:solidFill>
                  <a:schemeClr val="dk1"/>
                </a:solidFill>
                <a:latin typeface="Trebuchet MS"/>
                <a:ea typeface="Trebuchet MS"/>
                <a:cs typeface="Trebuchet MS"/>
                <a:sym typeface="Trebuchet MS"/>
              </a:rPr>
              <a:t>Colorado Works Child Care</a:t>
            </a:r>
            <a:endParaRPr b="1" u="sng">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a:solidFill>
                  <a:schemeClr val="dk1"/>
                </a:solidFill>
                <a:latin typeface="Trebuchet MS"/>
                <a:ea typeface="Trebuchet MS"/>
                <a:cs typeface="Trebuchet MS"/>
                <a:sym typeface="Trebuchet MS"/>
              </a:rPr>
              <a:t>Families communicate changes to their Colorado Works worker which are reported to the county CCAP team via Colorado Works Referral; or,</a:t>
            </a: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a:solidFill>
                  <a:schemeClr val="dk1"/>
                </a:solidFill>
                <a:latin typeface="Trebuchet MS"/>
                <a:ea typeface="Trebuchet MS"/>
                <a:cs typeface="Trebuchet MS"/>
                <a:sym typeface="Trebuchet MS"/>
              </a:rPr>
              <a:t>Families contact their county’s CCAP team. The county CCAP team will notify Colorado Works of the change in care schedule.</a:t>
            </a: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endParaRPr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b="1" u="sng">
                <a:solidFill>
                  <a:schemeClr val="dk1"/>
                </a:solidFill>
                <a:latin typeface="Trebuchet MS"/>
                <a:ea typeface="Trebuchet MS"/>
                <a:cs typeface="Trebuchet MS"/>
                <a:sym typeface="Trebuchet MS"/>
              </a:rPr>
              <a:t>Child Welfare or Protective Services Child Care </a:t>
            </a:r>
            <a:endParaRPr b="1" u="sng">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a:solidFill>
                  <a:schemeClr val="dk1"/>
                </a:solidFill>
                <a:latin typeface="Trebuchet MS"/>
                <a:ea typeface="Trebuchet MS"/>
                <a:cs typeface="Trebuchet MS"/>
                <a:sym typeface="Trebuchet MS"/>
              </a:rPr>
              <a:t>Families communicate changes to their Child Welfare worker which are reported to the county CCAP team.</a:t>
            </a:r>
            <a:endParaRPr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endParaRPr>
              <a:solidFill>
                <a:srgbClr val="595959"/>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a:solidFill>
                  <a:srgbClr val="595959"/>
                </a:solidFill>
                <a:latin typeface="Trebuchet MS"/>
                <a:ea typeface="Trebuchet MS"/>
                <a:cs typeface="Trebuchet MS"/>
                <a:sym typeface="Trebuchet MS"/>
              </a:rPr>
              <a:t> </a:t>
            </a:r>
            <a:endParaRPr>
              <a:solidFill>
                <a:srgbClr val="595959"/>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600"/>
              <a:buFont typeface="Arial"/>
              <a:buNone/>
            </a:pPr>
            <a:endParaRPr>
              <a:solidFill>
                <a:srgbClr val="595959"/>
              </a:solidFill>
              <a:latin typeface="Trebuchet MS"/>
              <a:ea typeface="Trebuchet MS"/>
              <a:cs typeface="Trebuchet MS"/>
              <a:sym typeface="Trebuchet MS"/>
            </a:endParaRPr>
          </a:p>
        </p:txBody>
      </p:sp>
      <p:sp>
        <p:nvSpPr>
          <p:cNvPr id="513" name="Google Shape;513;p64"/>
          <p:cNvSpPr txBox="1"/>
          <p:nvPr/>
        </p:nvSpPr>
        <p:spPr>
          <a:xfrm>
            <a:off x="5276175" y="1221825"/>
            <a:ext cx="3507300" cy="1739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400"/>
              <a:buFont typeface="Arial"/>
              <a:buNone/>
            </a:pPr>
            <a:r>
              <a:rPr lang="en-US" sz="2900" b="1">
                <a:solidFill>
                  <a:schemeClr val="lt1"/>
                </a:solidFill>
                <a:latin typeface="Trebuchet MS"/>
                <a:ea typeface="Trebuchet MS"/>
                <a:cs typeface="Trebuchet MS"/>
                <a:sym typeface="Trebuchet MS"/>
              </a:rPr>
              <a:t>Requesting Authorization Changes</a:t>
            </a:r>
            <a:endParaRPr sz="2900" b="1">
              <a:solidFill>
                <a:schemeClr val="lt1"/>
              </a:solidFill>
              <a:latin typeface="Trebuchet MS"/>
              <a:ea typeface="Trebuchet MS"/>
              <a:cs typeface="Trebuchet MS"/>
              <a:sym typeface="Trebuchet MS"/>
            </a:endParaRPr>
          </a:p>
        </p:txBody>
      </p:sp>
      <p:pic>
        <p:nvPicPr>
          <p:cNvPr id="514" name="Google Shape;514;p64"/>
          <p:cNvPicPr preferRelativeResize="0"/>
          <p:nvPr/>
        </p:nvPicPr>
        <p:blipFill>
          <a:blip r:embed="rId4">
            <a:alphaModFix/>
          </a:blip>
          <a:stretch>
            <a:fillRect/>
          </a:stretch>
        </p:blipFill>
        <p:spPr>
          <a:xfrm>
            <a:off x="6812458" y="4233145"/>
            <a:ext cx="1694095" cy="344100"/>
          </a:xfrm>
          <a:prstGeom prst="rect">
            <a:avLst/>
          </a:prstGeom>
          <a:noFill/>
          <a:ln>
            <a:noFill/>
          </a:ln>
        </p:spPr>
      </p:pic>
      <p:sp>
        <p:nvSpPr>
          <p:cNvPr id="515" name="Google Shape;515;p64"/>
          <p:cNvSpPr txBox="1"/>
          <p:nvPr/>
        </p:nvSpPr>
        <p:spPr>
          <a:xfrm>
            <a:off x="6333900" y="2857400"/>
            <a:ext cx="2382000" cy="3255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a:solidFill>
                  <a:schemeClr val="lt1"/>
                </a:solidFill>
                <a:latin typeface="Trebuchet MS"/>
                <a:ea typeface="Trebuchet MS"/>
                <a:cs typeface="Trebuchet MS"/>
                <a:sym typeface="Trebuchet MS"/>
              </a:rPr>
              <a:t>Changes must be requested by one of the caretakers on the CCCAP case.</a:t>
            </a:r>
            <a:endParaRPr sz="1100">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65"/>
          <p:cNvPicPr preferRelativeResize="0"/>
          <p:nvPr/>
        </p:nvPicPr>
        <p:blipFill rotWithShape="1">
          <a:blip r:embed="rId3">
            <a:alphaModFix/>
          </a:blip>
          <a:srcRect t="26838" b="26838"/>
          <a:stretch/>
        </p:blipFill>
        <p:spPr>
          <a:xfrm>
            <a:off x="-925" y="0"/>
            <a:ext cx="9145855" cy="2570178"/>
          </a:xfrm>
          <a:custGeom>
            <a:avLst/>
            <a:gdLst/>
            <a:ahLst/>
            <a:cxnLst/>
            <a:rect l="l" t="t" r="r" b="b"/>
            <a:pathLst>
              <a:path w="2070369" h="1468673" extrusionOk="0">
                <a:moveTo>
                  <a:pt x="0" y="0"/>
                </a:moveTo>
                <a:lnTo>
                  <a:pt x="2070369" y="0"/>
                </a:lnTo>
                <a:lnTo>
                  <a:pt x="2070369" y="1468673"/>
                </a:lnTo>
                <a:lnTo>
                  <a:pt x="0" y="1468673"/>
                </a:lnTo>
                <a:close/>
              </a:path>
            </a:pathLst>
          </a:custGeom>
          <a:noFill/>
          <a:ln>
            <a:noFill/>
          </a:ln>
        </p:spPr>
      </p:pic>
      <p:sp>
        <p:nvSpPr>
          <p:cNvPr id="521" name="Google Shape;521;p65"/>
          <p:cNvSpPr/>
          <p:nvPr/>
        </p:nvSpPr>
        <p:spPr>
          <a:xfrm>
            <a:off x="303600" y="1872530"/>
            <a:ext cx="4187321" cy="697620"/>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245D38"/>
          </a:solidFill>
          <a:ln>
            <a:noFill/>
          </a:ln>
        </p:spPr>
      </p:sp>
      <p:sp>
        <p:nvSpPr>
          <p:cNvPr id="522" name="Google Shape;522;p6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23" name="Google Shape;523;p65"/>
          <p:cNvSpPr/>
          <p:nvPr/>
        </p:nvSpPr>
        <p:spPr>
          <a:xfrm>
            <a:off x="303600" y="1942175"/>
            <a:ext cx="3126300" cy="55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700">
                <a:solidFill>
                  <a:srgbClr val="E8EAED"/>
                </a:solidFill>
                <a:latin typeface="Trebuchet MS"/>
                <a:ea typeface="Trebuchet MS"/>
                <a:cs typeface="Trebuchet MS"/>
                <a:sym typeface="Trebuchet MS"/>
              </a:rPr>
              <a:t>Parent Fees</a:t>
            </a:r>
            <a:endParaRPr sz="2400">
              <a:solidFill>
                <a:schemeClr val="lt1"/>
              </a:solidFill>
              <a:latin typeface="Trebuchet MS"/>
              <a:ea typeface="Trebuchet MS"/>
              <a:cs typeface="Trebuchet MS"/>
              <a:sym typeface="Trebuchet MS"/>
            </a:endParaRPr>
          </a:p>
        </p:txBody>
      </p:sp>
      <p:pic>
        <p:nvPicPr>
          <p:cNvPr id="524" name="Google Shape;524;p65"/>
          <p:cNvPicPr preferRelativeResize="0"/>
          <p:nvPr/>
        </p:nvPicPr>
        <p:blipFill>
          <a:blip r:embed="rId4">
            <a:alphaModFix/>
          </a:blip>
          <a:stretch>
            <a:fillRect/>
          </a:stretch>
        </p:blipFill>
        <p:spPr>
          <a:xfrm>
            <a:off x="6797850" y="4666950"/>
            <a:ext cx="2346148" cy="476550"/>
          </a:xfrm>
          <a:prstGeom prst="rect">
            <a:avLst/>
          </a:prstGeom>
          <a:noFill/>
          <a:ln>
            <a:noFill/>
          </a:ln>
        </p:spPr>
      </p:pic>
      <p:sp>
        <p:nvSpPr>
          <p:cNvPr id="525" name="Google Shape;525;p65"/>
          <p:cNvSpPr txBox="1"/>
          <p:nvPr/>
        </p:nvSpPr>
        <p:spPr>
          <a:xfrm>
            <a:off x="-925" y="2709475"/>
            <a:ext cx="8934000" cy="19857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2F2F2F"/>
              </a:buClr>
              <a:buSzPts val="1300"/>
              <a:buFont typeface="Trebuchet MS"/>
              <a:buChar char="●"/>
            </a:pPr>
            <a:r>
              <a:rPr lang="en-US" sz="1300">
                <a:solidFill>
                  <a:srgbClr val="2F2F2F"/>
                </a:solidFill>
                <a:latin typeface="Trebuchet MS"/>
                <a:ea typeface="Trebuchet MS"/>
                <a:cs typeface="Trebuchet MS"/>
                <a:sym typeface="Trebuchet MS"/>
              </a:rPr>
              <a:t>Families receiving Low-Income, Colorado Works, or Protective Services Child Care may have a parental fee. </a:t>
            </a:r>
            <a:endParaRPr sz="1300">
              <a:solidFill>
                <a:srgbClr val="2F2F2F"/>
              </a:solidFill>
              <a:latin typeface="Trebuchet MS"/>
              <a:ea typeface="Trebuchet MS"/>
              <a:cs typeface="Trebuchet MS"/>
              <a:sym typeface="Trebuchet MS"/>
            </a:endParaRPr>
          </a:p>
          <a:p>
            <a:pPr marL="457200" lvl="0" indent="0" algn="l" rtl="0">
              <a:spcBef>
                <a:spcPts val="0"/>
              </a:spcBef>
              <a:spcAft>
                <a:spcPts val="0"/>
              </a:spcAft>
              <a:buNone/>
            </a:pPr>
            <a:endParaRPr sz="1300">
              <a:solidFill>
                <a:srgbClr val="2F2F2F"/>
              </a:solidFill>
              <a:latin typeface="Trebuchet MS"/>
              <a:ea typeface="Trebuchet MS"/>
              <a:cs typeface="Trebuchet MS"/>
              <a:sym typeface="Trebuchet MS"/>
            </a:endParaRPr>
          </a:p>
          <a:p>
            <a:pPr marL="457200" lvl="0" indent="-311150" algn="l" rtl="0">
              <a:spcBef>
                <a:spcPts val="0"/>
              </a:spcBef>
              <a:spcAft>
                <a:spcPts val="0"/>
              </a:spcAft>
              <a:buClr>
                <a:srgbClr val="2F2F2F"/>
              </a:buClr>
              <a:buSzPts val="1300"/>
              <a:buFont typeface="Trebuchet MS"/>
              <a:buChar char="●"/>
            </a:pPr>
            <a:r>
              <a:rPr lang="en-US" sz="1300">
                <a:solidFill>
                  <a:srgbClr val="2F2F2F"/>
                </a:solidFill>
                <a:latin typeface="Trebuchet MS"/>
                <a:ea typeface="Trebuchet MS"/>
                <a:cs typeface="Trebuchet MS"/>
                <a:sym typeface="Trebuchet MS"/>
              </a:rPr>
              <a:t>Amount is determined based on gross income, household size, and the number of children in care.</a:t>
            </a:r>
            <a:endParaRPr sz="1300">
              <a:solidFill>
                <a:srgbClr val="2F2F2F"/>
              </a:solidFill>
              <a:latin typeface="Trebuchet MS"/>
              <a:ea typeface="Trebuchet MS"/>
              <a:cs typeface="Trebuchet MS"/>
              <a:sym typeface="Trebuchet MS"/>
            </a:endParaRPr>
          </a:p>
          <a:p>
            <a:pPr marL="914400" lvl="1" indent="-311150" algn="l" rtl="0">
              <a:spcBef>
                <a:spcPts val="0"/>
              </a:spcBef>
              <a:spcAft>
                <a:spcPts val="0"/>
              </a:spcAft>
              <a:buClr>
                <a:srgbClr val="2F2F2F"/>
              </a:buClr>
              <a:buSzPts val="1300"/>
              <a:buFont typeface="Trebuchet MS"/>
              <a:buChar char="○"/>
            </a:pPr>
            <a:r>
              <a:rPr lang="en-US" sz="1300">
                <a:solidFill>
                  <a:srgbClr val="2F2F2F"/>
                </a:solidFill>
                <a:latin typeface="Trebuchet MS"/>
                <a:ea typeface="Trebuchet MS"/>
                <a:cs typeface="Trebuchet MS"/>
                <a:sym typeface="Trebuchet MS"/>
              </a:rPr>
              <a:t>A 20% discount is applied if children attend a provider that have a level 3, 4, or 5 Colorado Shines Rating.</a:t>
            </a:r>
            <a:endParaRPr sz="1300">
              <a:solidFill>
                <a:srgbClr val="2F2F2F"/>
              </a:solidFill>
              <a:latin typeface="Trebuchet MS"/>
              <a:ea typeface="Trebuchet MS"/>
              <a:cs typeface="Trebuchet MS"/>
              <a:sym typeface="Trebuchet MS"/>
            </a:endParaRPr>
          </a:p>
          <a:p>
            <a:pPr marL="914400" lvl="0" indent="0" algn="l" rtl="0">
              <a:spcBef>
                <a:spcPts val="0"/>
              </a:spcBef>
              <a:spcAft>
                <a:spcPts val="0"/>
              </a:spcAft>
              <a:buNone/>
            </a:pPr>
            <a:endParaRPr sz="1300">
              <a:solidFill>
                <a:srgbClr val="2F2F2F"/>
              </a:solidFill>
              <a:latin typeface="Trebuchet MS"/>
              <a:ea typeface="Trebuchet MS"/>
              <a:cs typeface="Trebuchet MS"/>
              <a:sym typeface="Trebuchet MS"/>
            </a:endParaRPr>
          </a:p>
          <a:p>
            <a:pPr marL="457200" lvl="0" indent="-311150" algn="l" rtl="0">
              <a:spcBef>
                <a:spcPts val="0"/>
              </a:spcBef>
              <a:spcAft>
                <a:spcPts val="0"/>
              </a:spcAft>
              <a:buClr>
                <a:srgbClr val="2F2F2F"/>
              </a:buClr>
              <a:buSzPts val="1300"/>
              <a:buFont typeface="Trebuchet MS"/>
              <a:buChar char="●"/>
            </a:pPr>
            <a:r>
              <a:rPr lang="en-US" sz="1300">
                <a:solidFill>
                  <a:srgbClr val="2F2F2F"/>
                </a:solidFill>
                <a:latin typeface="Trebuchet MS"/>
                <a:ea typeface="Trebuchet MS"/>
                <a:cs typeface="Trebuchet MS"/>
                <a:sym typeface="Trebuchet MS"/>
              </a:rPr>
              <a:t>Paid directly to the child care provider</a:t>
            </a:r>
            <a:endParaRPr sz="1300">
              <a:solidFill>
                <a:srgbClr val="2F2F2F"/>
              </a:solidFill>
              <a:latin typeface="Trebuchet MS"/>
              <a:ea typeface="Trebuchet MS"/>
              <a:cs typeface="Trebuchet MS"/>
              <a:sym typeface="Trebuchet MS"/>
            </a:endParaRPr>
          </a:p>
          <a:p>
            <a:pPr marL="457200" lvl="0" indent="0" algn="l" rtl="0">
              <a:spcBef>
                <a:spcPts val="0"/>
              </a:spcBef>
              <a:spcAft>
                <a:spcPts val="0"/>
              </a:spcAft>
              <a:buNone/>
            </a:pPr>
            <a:endParaRPr sz="1300">
              <a:solidFill>
                <a:srgbClr val="2F2F2F"/>
              </a:solidFill>
              <a:latin typeface="Trebuchet MS"/>
              <a:ea typeface="Trebuchet MS"/>
              <a:cs typeface="Trebuchet MS"/>
              <a:sym typeface="Trebuchet MS"/>
            </a:endParaRPr>
          </a:p>
          <a:p>
            <a:pPr marL="457200" lvl="0" indent="-311150" algn="l" rtl="0">
              <a:spcBef>
                <a:spcPts val="0"/>
              </a:spcBef>
              <a:spcAft>
                <a:spcPts val="0"/>
              </a:spcAft>
              <a:buClr>
                <a:srgbClr val="2F2F2F"/>
              </a:buClr>
              <a:buSzPts val="1300"/>
              <a:buFont typeface="Trebuchet MS"/>
              <a:buChar char="●"/>
            </a:pPr>
            <a:r>
              <a:rPr lang="en-US" sz="1300">
                <a:solidFill>
                  <a:srgbClr val="2F2F2F"/>
                </a:solidFill>
                <a:latin typeface="Trebuchet MS"/>
                <a:ea typeface="Trebuchet MS"/>
                <a:cs typeface="Trebuchet MS"/>
                <a:sym typeface="Trebuchet MS"/>
              </a:rPr>
              <a:t>No changes to parent fees if a child is also enrolled in UPK.</a:t>
            </a:r>
            <a:endParaRPr sz="1300">
              <a:solidFill>
                <a:srgbClr val="2F2F2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6"/>
          <p:cNvPicPr preferRelativeResize="0"/>
          <p:nvPr/>
        </p:nvPicPr>
        <p:blipFill rotWithShape="1">
          <a:blip r:embed="rId3">
            <a:alphaModFix/>
          </a:blip>
          <a:srcRect t="7862" b="7862"/>
          <a:stretch/>
        </p:blipFill>
        <p:spPr>
          <a:xfrm>
            <a:off x="0" y="0"/>
            <a:ext cx="9144003" cy="5143498"/>
          </a:xfrm>
          <a:prstGeom prst="rect">
            <a:avLst/>
          </a:prstGeom>
          <a:noFill/>
          <a:ln>
            <a:noFill/>
          </a:ln>
        </p:spPr>
      </p:pic>
      <p:sp>
        <p:nvSpPr>
          <p:cNvPr id="531" name="Google Shape;531;p66"/>
          <p:cNvSpPr txBox="1"/>
          <p:nvPr/>
        </p:nvSpPr>
        <p:spPr>
          <a:xfrm>
            <a:off x="-50" y="0"/>
            <a:ext cx="9144000" cy="5143500"/>
          </a:xfrm>
          <a:prstGeom prst="rect">
            <a:avLst/>
          </a:prstGeom>
          <a:solidFill>
            <a:srgbClr val="001970">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6"/>
          <p:cNvSpPr txBox="1"/>
          <p:nvPr/>
        </p:nvSpPr>
        <p:spPr>
          <a:xfrm>
            <a:off x="1778850" y="2248650"/>
            <a:ext cx="5586300" cy="64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200"/>
              <a:buFont typeface="Arial"/>
              <a:buNone/>
            </a:pPr>
            <a:r>
              <a:rPr lang="en-US" sz="5200" b="1">
                <a:solidFill>
                  <a:schemeClr val="lt1"/>
                </a:solidFill>
                <a:latin typeface="Trebuchet MS"/>
                <a:ea typeface="Trebuchet MS"/>
                <a:cs typeface="Trebuchet MS"/>
                <a:sym typeface="Trebuchet MS"/>
              </a:rPr>
              <a:t>CCCAP Providers</a:t>
            </a:r>
            <a:endParaRPr sz="52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4200" b="1">
              <a:solidFill>
                <a:schemeClr val="lt1"/>
              </a:solidFill>
              <a:latin typeface="Trebuchet MS"/>
              <a:ea typeface="Trebuchet MS"/>
              <a:cs typeface="Trebuchet MS"/>
              <a:sym typeface="Trebuchet MS"/>
            </a:endParaRPr>
          </a:p>
        </p:txBody>
      </p:sp>
      <p:sp>
        <p:nvSpPr>
          <p:cNvPr id="533" name="Google Shape;533;p66"/>
          <p:cNvSpPr/>
          <p:nvPr/>
        </p:nvSpPr>
        <p:spPr>
          <a:xfrm>
            <a:off x="1079500" y="1689904"/>
            <a:ext cx="6984900" cy="1763700"/>
          </a:xfrm>
          <a:prstGeom prst="frame">
            <a:avLst>
              <a:gd name="adj1" fmla="val 3942"/>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34" name="Google Shape;534;p66"/>
          <p:cNvSpPr txBox="1"/>
          <p:nvPr/>
        </p:nvSpPr>
        <p:spPr>
          <a:xfrm>
            <a:off x="1735350" y="3661500"/>
            <a:ext cx="5673300" cy="431100"/>
          </a:xfrm>
          <a:prstGeom prst="rect">
            <a:avLst/>
          </a:prstGeom>
          <a:noFill/>
          <a:ln>
            <a:noFill/>
          </a:ln>
        </p:spPr>
        <p:txBody>
          <a:bodyPr spcFirstLastPara="1" wrap="square" lIns="91425" tIns="91425" rIns="91425" bIns="91425" anchor="t" anchorCtr="0">
            <a:spAutoFit/>
          </a:bodyPr>
          <a:lstStyle/>
          <a:p>
            <a:pPr marL="0" lvl="0" indent="0" algn="ctr" rtl="0">
              <a:spcBef>
                <a:spcPts val="580"/>
              </a:spcBef>
              <a:spcAft>
                <a:spcPts val="0"/>
              </a:spcAft>
              <a:buNone/>
            </a:pPr>
            <a:endParaRPr sz="1600" b="1">
              <a:solidFill>
                <a:srgbClr val="FFD100"/>
              </a:solidFill>
              <a:latin typeface="Montserrat"/>
              <a:ea typeface="Montserrat"/>
              <a:cs typeface="Montserrat"/>
              <a:sym typeface="Montserrat"/>
            </a:endParaRPr>
          </a:p>
        </p:txBody>
      </p:sp>
      <p:pic>
        <p:nvPicPr>
          <p:cNvPr id="535" name="Google Shape;535;p66"/>
          <p:cNvPicPr preferRelativeResize="0"/>
          <p:nvPr/>
        </p:nvPicPr>
        <p:blipFill>
          <a:blip r:embed="rId4">
            <a:alphaModFix/>
          </a:blip>
          <a:stretch>
            <a:fillRect/>
          </a:stretch>
        </p:blipFill>
        <p:spPr>
          <a:xfrm>
            <a:off x="3379156" y="4569197"/>
            <a:ext cx="2385577" cy="484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67"/>
          <p:cNvPicPr preferRelativeResize="0"/>
          <p:nvPr/>
        </p:nvPicPr>
        <p:blipFill rotWithShape="1">
          <a:blip r:embed="rId3">
            <a:alphaModFix amt="46000"/>
          </a:blip>
          <a:srcRect l="27766" r="27771"/>
          <a:stretch/>
        </p:blipFill>
        <p:spPr>
          <a:xfrm>
            <a:off x="0" y="0"/>
            <a:ext cx="3426461" cy="5144027"/>
          </a:xfrm>
          <a:custGeom>
            <a:avLst/>
            <a:gdLst/>
            <a:ahLst/>
            <a:cxnLst/>
            <a:rect l="l" t="t" r="r" b="b"/>
            <a:pathLst>
              <a:path w="2070369" h="1468673" extrusionOk="0">
                <a:moveTo>
                  <a:pt x="0" y="0"/>
                </a:moveTo>
                <a:lnTo>
                  <a:pt x="2070369" y="0"/>
                </a:lnTo>
                <a:lnTo>
                  <a:pt x="2070369" y="1468673"/>
                </a:lnTo>
                <a:lnTo>
                  <a:pt x="0" y="1468673"/>
                </a:lnTo>
                <a:close/>
              </a:path>
            </a:pathLst>
          </a:custGeom>
          <a:noFill/>
          <a:ln>
            <a:noFill/>
          </a:ln>
        </p:spPr>
      </p:pic>
      <p:sp>
        <p:nvSpPr>
          <p:cNvPr id="541" name="Google Shape;541;p67"/>
          <p:cNvSpPr/>
          <p:nvPr/>
        </p:nvSpPr>
        <p:spPr>
          <a:xfrm>
            <a:off x="3439675" y="1142138"/>
            <a:ext cx="5717700" cy="28845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Counties enter into agreements with Licensed and Qualified Exempt providers to offer CCCAP</a:t>
            </a:r>
            <a:endParaRPr>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State CCCAP establishes the Regular Rate for Licensed providers by county </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Rates are determined through a process called the Market Rate Survey, which is sent to all Licensed providers in the state in attempt to gather data on private pay rates.</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Providers receive the lesser of either the CCCAP rate or their published private pay rate.</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Counties can establish alternative rates to pay providers</a:t>
            </a:r>
            <a:endParaRPr>
              <a:solidFill>
                <a:schemeClr val="dk1"/>
              </a:solidFill>
              <a:latin typeface="Trebuchet MS"/>
              <a:ea typeface="Trebuchet MS"/>
              <a:cs typeface="Trebuchet MS"/>
              <a:sym typeface="Trebuchet MS"/>
            </a:endParaRPr>
          </a:p>
          <a:p>
            <a:pPr marL="171450" marR="0" lvl="0" indent="-114300" algn="l" rtl="0">
              <a:spcBef>
                <a:spcPts val="0"/>
              </a:spcBef>
              <a:spcAft>
                <a:spcPts val="0"/>
              </a:spcAft>
              <a:buClr>
                <a:schemeClr val="dk1"/>
              </a:buClr>
              <a:buSzPts val="900"/>
              <a:buFont typeface="Arial"/>
              <a:buNone/>
            </a:pPr>
            <a:endParaRPr>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a:solidFill>
                <a:schemeClr val="dk1"/>
              </a:solidFill>
              <a:latin typeface="Trebuchet MS"/>
              <a:ea typeface="Trebuchet MS"/>
              <a:cs typeface="Trebuchet MS"/>
              <a:sym typeface="Trebuchet MS"/>
            </a:endParaRPr>
          </a:p>
        </p:txBody>
      </p:sp>
      <p:sp>
        <p:nvSpPr>
          <p:cNvPr id="542" name="Google Shape;542;p67"/>
          <p:cNvSpPr txBox="1"/>
          <p:nvPr/>
        </p:nvSpPr>
        <p:spPr>
          <a:xfrm>
            <a:off x="3744926" y="304640"/>
            <a:ext cx="5107200" cy="495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7F7F7F"/>
              </a:buClr>
              <a:buSzPts val="2800"/>
              <a:buFont typeface="Roboto"/>
              <a:buNone/>
            </a:pPr>
            <a:r>
              <a:rPr lang="en-US" sz="2800" b="1">
                <a:solidFill>
                  <a:schemeClr val="dk1"/>
                </a:solidFill>
                <a:latin typeface="Trebuchet MS"/>
                <a:ea typeface="Trebuchet MS"/>
                <a:cs typeface="Trebuchet MS"/>
                <a:sym typeface="Trebuchet MS"/>
              </a:rPr>
              <a:t>CCCAP Providers &amp; Rates</a:t>
            </a:r>
            <a:endParaRPr sz="2800" b="1">
              <a:solidFill>
                <a:schemeClr val="dk1"/>
              </a:solidFill>
              <a:latin typeface="Trebuchet MS"/>
              <a:ea typeface="Trebuchet MS"/>
              <a:cs typeface="Trebuchet MS"/>
              <a:sym typeface="Trebuchet MS"/>
            </a:endParaRPr>
          </a:p>
        </p:txBody>
      </p:sp>
      <p:sp>
        <p:nvSpPr>
          <p:cNvPr id="543" name="Google Shape;543;p67"/>
          <p:cNvSpPr/>
          <p:nvPr/>
        </p:nvSpPr>
        <p:spPr>
          <a:xfrm>
            <a:off x="-925" y="4475575"/>
            <a:ext cx="9145855" cy="734336"/>
          </a:xfrm>
          <a:custGeom>
            <a:avLst/>
            <a:gdLst/>
            <a:ahLst/>
            <a:cxnLst/>
            <a:rect l="l" t="t" r="r" b="b"/>
            <a:pathLst>
              <a:path w="2070369" h="1468673" extrusionOk="0">
                <a:moveTo>
                  <a:pt x="0" y="0"/>
                </a:moveTo>
                <a:lnTo>
                  <a:pt x="2070369" y="0"/>
                </a:lnTo>
                <a:lnTo>
                  <a:pt x="2070369" y="1468673"/>
                </a:lnTo>
                <a:lnTo>
                  <a:pt x="0" y="1468673"/>
                </a:lnTo>
                <a:close/>
              </a:path>
            </a:pathLst>
          </a:custGeom>
          <a:solidFill>
            <a:schemeClr val="accent1"/>
          </a:solidFill>
          <a:ln>
            <a:noFill/>
          </a:ln>
        </p:spPr>
      </p:sp>
      <p:pic>
        <p:nvPicPr>
          <p:cNvPr id="544" name="Google Shape;544;p67"/>
          <p:cNvPicPr preferRelativeResize="0"/>
          <p:nvPr/>
        </p:nvPicPr>
        <p:blipFill>
          <a:blip r:embed="rId4">
            <a:alphaModFix/>
          </a:blip>
          <a:stretch>
            <a:fillRect/>
          </a:stretch>
        </p:blipFill>
        <p:spPr>
          <a:xfrm>
            <a:off x="6475827" y="4533838"/>
            <a:ext cx="2607852" cy="52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49" name="Google Shape;549;p68"/>
          <p:cNvGrpSpPr/>
          <p:nvPr/>
        </p:nvGrpSpPr>
        <p:grpSpPr>
          <a:xfrm>
            <a:off x="3724595" y="-290840"/>
            <a:ext cx="1895048" cy="5796291"/>
            <a:chOff x="7157129" y="-724848"/>
            <a:chExt cx="3790095" cy="11592581"/>
          </a:xfrm>
        </p:grpSpPr>
        <p:sp>
          <p:nvSpPr>
            <p:cNvPr id="550" name="Google Shape;550;p68"/>
            <p:cNvSpPr/>
            <p:nvPr/>
          </p:nvSpPr>
          <p:spPr>
            <a:xfrm>
              <a:off x="7589560" y="5522346"/>
              <a:ext cx="2413894" cy="5345387"/>
            </a:xfrm>
            <a:custGeom>
              <a:avLst/>
              <a:gdLst/>
              <a:ahLst/>
              <a:cxnLst/>
              <a:rect l="l" t="t" r="r" b="b"/>
              <a:pathLst>
                <a:path w="2413894" h="5345387" extrusionOk="0">
                  <a:moveTo>
                    <a:pt x="29678" y="444673"/>
                  </a:moveTo>
                  <a:cubicBezTo>
                    <a:pt x="-35143" y="1254933"/>
                    <a:pt x="-71973" y="3203977"/>
                    <a:pt x="798688" y="5035165"/>
                  </a:cubicBezTo>
                  <a:cubicBezTo>
                    <a:pt x="873821" y="5192797"/>
                    <a:pt x="1029980" y="5294448"/>
                    <a:pt x="1203818" y="5304760"/>
                  </a:cubicBezTo>
                  <a:lnTo>
                    <a:pt x="1903588" y="5344537"/>
                  </a:lnTo>
                  <a:cubicBezTo>
                    <a:pt x="2286620" y="5366635"/>
                    <a:pt x="2540010" y="4954139"/>
                    <a:pt x="2348494" y="4622669"/>
                  </a:cubicBezTo>
                  <a:cubicBezTo>
                    <a:pt x="1824035" y="3722544"/>
                    <a:pt x="1065337" y="2144746"/>
                    <a:pt x="988731" y="460878"/>
                  </a:cubicBezTo>
                  <a:cubicBezTo>
                    <a:pt x="975472" y="178023"/>
                    <a:pt x="725028" y="-32644"/>
                    <a:pt x="445120" y="4186"/>
                  </a:cubicBezTo>
                  <a:lnTo>
                    <a:pt x="445120" y="4186"/>
                  </a:lnTo>
                  <a:cubicBezTo>
                    <a:pt x="221194" y="36596"/>
                    <a:pt x="47356" y="217800"/>
                    <a:pt x="29678" y="444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51" name="Google Shape;551;p68"/>
            <p:cNvSpPr/>
            <p:nvPr/>
          </p:nvSpPr>
          <p:spPr>
            <a:xfrm>
              <a:off x="7652720" y="5291165"/>
              <a:ext cx="2810742" cy="3066441"/>
            </a:xfrm>
            <a:custGeom>
              <a:avLst/>
              <a:gdLst/>
              <a:ahLst/>
              <a:cxnLst/>
              <a:rect l="l" t="t" r="r" b="b"/>
              <a:pathLst>
                <a:path w="2810742" h="3066441" extrusionOk="0">
                  <a:moveTo>
                    <a:pt x="1752036" y="2981412"/>
                  </a:moveTo>
                  <a:cubicBezTo>
                    <a:pt x="1293871" y="2507041"/>
                    <a:pt x="271470" y="1393301"/>
                    <a:pt x="15133" y="602193"/>
                  </a:cubicBezTo>
                  <a:cubicBezTo>
                    <a:pt x="-39375" y="431302"/>
                    <a:pt x="57856" y="266303"/>
                    <a:pt x="234640" y="235366"/>
                  </a:cubicBezTo>
                  <a:lnTo>
                    <a:pt x="1556100" y="4074"/>
                  </a:lnTo>
                  <a:cubicBezTo>
                    <a:pt x="1676903" y="-16551"/>
                    <a:pt x="1799178" y="42377"/>
                    <a:pt x="1855160" y="152867"/>
                  </a:cubicBezTo>
                  <a:lnTo>
                    <a:pt x="2778856" y="1935440"/>
                  </a:lnTo>
                  <a:cubicBezTo>
                    <a:pt x="2830418" y="2034143"/>
                    <a:pt x="2818633" y="2154946"/>
                    <a:pt x="2749392" y="2241865"/>
                  </a:cubicBezTo>
                  <a:lnTo>
                    <a:pt x="2174844" y="2960787"/>
                  </a:lnTo>
                  <a:cubicBezTo>
                    <a:pt x="2068774" y="3093375"/>
                    <a:pt x="1869892" y="3102214"/>
                    <a:pt x="1752036" y="298141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sp>
          <p:nvSpPr>
            <p:cNvPr id="552" name="Google Shape;552;p68"/>
            <p:cNvSpPr/>
            <p:nvPr/>
          </p:nvSpPr>
          <p:spPr>
            <a:xfrm>
              <a:off x="7157129" y="-724848"/>
              <a:ext cx="3790095" cy="9167586"/>
            </a:xfrm>
            <a:custGeom>
              <a:avLst/>
              <a:gdLst/>
              <a:ahLst/>
              <a:cxnLst/>
              <a:rect l="l" t="t" r="r" b="b"/>
              <a:pathLst>
                <a:path w="3790095" h="9167586" extrusionOk="0">
                  <a:moveTo>
                    <a:pt x="1724641" y="389516"/>
                  </a:moveTo>
                  <a:cubicBezTo>
                    <a:pt x="1714328" y="1108438"/>
                    <a:pt x="1807140" y="4066625"/>
                    <a:pt x="3750291" y="8511270"/>
                  </a:cubicBezTo>
                  <a:cubicBezTo>
                    <a:pt x="3890245" y="8830954"/>
                    <a:pt x="3642747" y="9185995"/>
                    <a:pt x="3295072" y="9166844"/>
                  </a:cubicBezTo>
                  <a:lnTo>
                    <a:pt x="2551106" y="9124121"/>
                  </a:lnTo>
                  <a:cubicBezTo>
                    <a:pt x="2377268" y="9113808"/>
                    <a:pt x="2222582" y="9007738"/>
                    <a:pt x="2151869" y="8850106"/>
                  </a:cubicBezTo>
                  <a:cubicBezTo>
                    <a:pt x="1652454" y="7743732"/>
                    <a:pt x="-228823" y="3331498"/>
                    <a:pt x="23095" y="180322"/>
                  </a:cubicBezTo>
                  <a:cubicBezTo>
                    <a:pt x="31934" y="66886"/>
                    <a:pt x="135058" y="-14140"/>
                    <a:pt x="247021" y="2065"/>
                  </a:cubicBezTo>
                  <a:lnTo>
                    <a:pt x="1556696" y="193581"/>
                  </a:lnTo>
                  <a:cubicBezTo>
                    <a:pt x="1653927" y="208313"/>
                    <a:pt x="1726114" y="290812"/>
                    <a:pt x="1724641" y="38951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grpSp>
      <p:pic>
        <p:nvPicPr>
          <p:cNvPr id="553" name="Google Shape;553;p68"/>
          <p:cNvPicPr preferRelativeResize="0">
            <a:picLocks noGrp="1"/>
          </p:cNvPicPr>
          <p:nvPr>
            <p:ph type="pic" idx="2"/>
          </p:nvPr>
        </p:nvPicPr>
        <p:blipFill rotWithShape="1">
          <a:blip r:embed="rId3">
            <a:alphaModFix amt="77000"/>
          </a:blip>
          <a:srcRect l="35070" r="9594"/>
          <a:stretch/>
        </p:blipFill>
        <p:spPr>
          <a:xfrm>
            <a:off x="4876800" y="0"/>
            <a:ext cx="4267200" cy="5143500"/>
          </a:xfrm>
          <a:prstGeom prst="rect">
            <a:avLst/>
          </a:prstGeom>
          <a:noFill/>
          <a:ln>
            <a:noFill/>
          </a:ln>
        </p:spPr>
      </p:pic>
      <p:sp>
        <p:nvSpPr>
          <p:cNvPr id="554" name="Google Shape;554;p68"/>
          <p:cNvSpPr txBox="1"/>
          <p:nvPr/>
        </p:nvSpPr>
        <p:spPr>
          <a:xfrm>
            <a:off x="209775" y="120775"/>
            <a:ext cx="4606800" cy="5883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rgbClr val="7F7F7F"/>
              </a:buClr>
              <a:buSzPts val="2800"/>
              <a:buFont typeface="Roboto"/>
              <a:buNone/>
            </a:pPr>
            <a:r>
              <a:rPr lang="en-US" sz="2800" b="1">
                <a:solidFill>
                  <a:schemeClr val="dk1"/>
                </a:solidFill>
                <a:latin typeface="Trebuchet MS"/>
                <a:ea typeface="Trebuchet MS"/>
                <a:cs typeface="Trebuchet MS"/>
                <a:sym typeface="Trebuchet MS"/>
              </a:rPr>
              <a:t>CCCAP Providers &amp; Rates Continued</a:t>
            </a:r>
            <a:endParaRPr sz="3300" b="1">
              <a:solidFill>
                <a:schemeClr val="dk1"/>
              </a:solidFill>
              <a:latin typeface="Trebuchet MS"/>
              <a:ea typeface="Trebuchet MS"/>
              <a:cs typeface="Trebuchet MS"/>
              <a:sym typeface="Trebuchet MS"/>
            </a:endParaRPr>
          </a:p>
        </p:txBody>
      </p:sp>
      <p:pic>
        <p:nvPicPr>
          <p:cNvPr id="555" name="Google Shape;555;p68"/>
          <p:cNvPicPr preferRelativeResize="0"/>
          <p:nvPr/>
        </p:nvPicPr>
        <p:blipFill>
          <a:blip r:embed="rId4">
            <a:alphaModFix/>
          </a:blip>
          <a:stretch>
            <a:fillRect/>
          </a:stretch>
        </p:blipFill>
        <p:spPr>
          <a:xfrm>
            <a:off x="7399983" y="4752895"/>
            <a:ext cx="1694095" cy="344100"/>
          </a:xfrm>
          <a:prstGeom prst="rect">
            <a:avLst/>
          </a:prstGeom>
          <a:noFill/>
          <a:ln>
            <a:noFill/>
          </a:ln>
        </p:spPr>
      </p:pic>
      <p:sp>
        <p:nvSpPr>
          <p:cNvPr id="556" name="Google Shape;556;p68"/>
          <p:cNvSpPr txBox="1"/>
          <p:nvPr/>
        </p:nvSpPr>
        <p:spPr>
          <a:xfrm>
            <a:off x="209775" y="1064680"/>
            <a:ext cx="4419900" cy="3950400"/>
          </a:xfrm>
          <a:prstGeom prst="rect">
            <a:avLst/>
          </a:prstGeom>
          <a:noFill/>
          <a:ln>
            <a:noFill/>
          </a:ln>
        </p:spPr>
        <p:txBody>
          <a:bodyPr spcFirstLastPara="1" wrap="square" lIns="91425" tIns="45700" rIns="91425" bIns="45700" anchor="t" anchorCtr="0">
            <a:noAutofit/>
          </a:bodyPr>
          <a:lstStyle/>
          <a:p>
            <a:pPr marL="457200" lvl="0"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Licensed providers absence  minimums are based on their Colorado Shines Rating. </a:t>
            </a:r>
            <a:endParaRPr sz="1300">
              <a:solidFill>
                <a:schemeClr val="dk1"/>
              </a:solidFill>
              <a:latin typeface="Trebuchet MS"/>
              <a:ea typeface="Trebuchet MS"/>
              <a:cs typeface="Trebuchet MS"/>
              <a:sym typeface="Trebuchet MS"/>
            </a:endParaRPr>
          </a:p>
          <a:p>
            <a:pPr marL="914400" lvl="1"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Level 1-2: Minimum of 3 absences per month</a:t>
            </a:r>
            <a:endParaRPr sz="1300">
              <a:solidFill>
                <a:schemeClr val="dk1"/>
              </a:solidFill>
              <a:latin typeface="Trebuchet MS"/>
              <a:ea typeface="Trebuchet MS"/>
              <a:cs typeface="Trebuchet MS"/>
              <a:sym typeface="Trebuchet MS"/>
            </a:endParaRPr>
          </a:p>
          <a:p>
            <a:pPr marL="914400" lvl="1"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Level 3-5: Minimum of 4 absences per month</a:t>
            </a:r>
            <a:endParaRPr sz="1300">
              <a:solidFill>
                <a:schemeClr val="dk1"/>
              </a:solidFill>
              <a:latin typeface="Trebuchet MS"/>
              <a:ea typeface="Trebuchet MS"/>
              <a:cs typeface="Trebuchet MS"/>
              <a:sym typeface="Trebuchet MS"/>
            </a:endParaRPr>
          </a:p>
          <a:p>
            <a:pPr marL="914400" lvl="1"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Counties can opt to pay for more absences, as well as offering holiday payments, hold slots, slot contracts, Activity, Registration, &amp; Transportation (ART) Fees, and drop in days to support families and providers.</a:t>
            </a:r>
            <a:endParaRPr sz="13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300">
              <a:solidFill>
                <a:schemeClr val="dk1"/>
              </a:solidFill>
              <a:latin typeface="Trebuchet MS"/>
              <a:ea typeface="Trebuchet MS"/>
              <a:cs typeface="Trebuchet MS"/>
              <a:sym typeface="Trebuchet MS"/>
            </a:endParaRPr>
          </a:p>
          <a:p>
            <a:pPr marL="457200" lvl="0"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Licensed providers that care for children that are 0-36 months old receive payment for these children based on the child’s CCCAP authorization instead of attendance (through September 2024). </a:t>
            </a:r>
            <a:endParaRPr sz="13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1300">
              <a:solidFill>
                <a:schemeClr val="dk1"/>
              </a:solidFill>
              <a:latin typeface="Trebuchet MS"/>
              <a:ea typeface="Trebuchet MS"/>
              <a:cs typeface="Trebuchet MS"/>
              <a:sym typeface="Trebuchet MS"/>
            </a:endParaRPr>
          </a:p>
          <a:p>
            <a:pPr marL="457200" lvl="0"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Provider payment is released every Thursday night.</a:t>
            </a:r>
            <a:endParaRPr sz="1300">
              <a:solidFill>
                <a:schemeClr val="dk1"/>
              </a:solidFill>
              <a:latin typeface="Trebuchet MS"/>
              <a:ea typeface="Trebuchet MS"/>
              <a:cs typeface="Trebuchet MS"/>
              <a:sym typeface="Trebuchet MS"/>
            </a:endParaRPr>
          </a:p>
          <a:p>
            <a:pPr marL="914400" lvl="1" indent="-311150" algn="l" rtl="0">
              <a:spcBef>
                <a:spcPts val="0"/>
              </a:spcBef>
              <a:spcAft>
                <a:spcPts val="0"/>
              </a:spcAft>
              <a:buClr>
                <a:schemeClr val="dk1"/>
              </a:buClr>
              <a:buSzPts val="1300"/>
              <a:buFont typeface="Trebuchet MS"/>
              <a:buChar char="○"/>
            </a:pPr>
            <a:r>
              <a:rPr lang="en-US" sz="1300">
                <a:solidFill>
                  <a:schemeClr val="dk1"/>
                </a:solidFill>
                <a:latin typeface="Trebuchet MS"/>
                <a:ea typeface="Trebuchet MS"/>
                <a:cs typeface="Trebuchet MS"/>
                <a:sym typeface="Trebuchet MS"/>
              </a:rPr>
              <a:t>Paid for a week of care that occurred two weeks prior.</a:t>
            </a:r>
            <a:endParaRPr sz="1300">
              <a:solidFill>
                <a:srgbClr val="595959"/>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sz="1300">
                <a:solidFill>
                  <a:srgbClr val="595959"/>
                </a:solidFill>
                <a:latin typeface="Trebuchet MS"/>
                <a:ea typeface="Trebuchet MS"/>
                <a:cs typeface="Trebuchet MS"/>
                <a:sym typeface="Trebuchet MS"/>
              </a:rPr>
              <a:t> </a:t>
            </a:r>
            <a:endParaRPr sz="1300">
              <a:solidFill>
                <a:srgbClr val="595959"/>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endParaRPr sz="1300">
              <a:solidFill>
                <a:srgbClr val="595959"/>
              </a:solidFill>
              <a:latin typeface="Trebuchet MS"/>
              <a:ea typeface="Trebuchet MS"/>
              <a:cs typeface="Trebuchet MS"/>
              <a:sym typeface="Trebuchet MS"/>
            </a:endParaRPr>
          </a:p>
          <a:p>
            <a:pPr marL="0" lvl="0" indent="0" algn="l" rtl="0">
              <a:spcBef>
                <a:spcPts val="0"/>
              </a:spcBef>
              <a:spcAft>
                <a:spcPts val="0"/>
              </a:spcAft>
              <a:buClr>
                <a:schemeClr val="dk1"/>
              </a:buClr>
              <a:buSzPts val="3600"/>
              <a:buFont typeface="Arial"/>
              <a:buNone/>
            </a:pPr>
            <a:r>
              <a:rPr lang="en-US" sz="1300">
                <a:solidFill>
                  <a:srgbClr val="595959"/>
                </a:solidFill>
                <a:latin typeface="Trebuchet MS"/>
                <a:ea typeface="Trebuchet MS"/>
                <a:cs typeface="Trebuchet MS"/>
                <a:sym typeface="Trebuchet MS"/>
              </a:rPr>
              <a:t> </a:t>
            </a:r>
            <a:endParaRPr sz="1300">
              <a:solidFill>
                <a:srgbClr val="595959"/>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600"/>
              <a:buFont typeface="Arial"/>
              <a:buNone/>
            </a:pPr>
            <a:endParaRPr sz="1300">
              <a:solidFill>
                <a:srgbClr val="595959"/>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Google Shape;561;p69"/>
          <p:cNvGrpSpPr/>
          <p:nvPr/>
        </p:nvGrpSpPr>
        <p:grpSpPr>
          <a:xfrm>
            <a:off x="2879365" y="859392"/>
            <a:ext cx="5823648" cy="1284514"/>
            <a:chOff x="3320330" y="1718783"/>
            <a:chExt cx="11647297" cy="2569028"/>
          </a:xfrm>
        </p:grpSpPr>
        <p:sp>
          <p:nvSpPr>
            <p:cNvPr id="562" name="Google Shape;562;p69"/>
            <p:cNvSpPr/>
            <p:nvPr/>
          </p:nvSpPr>
          <p:spPr>
            <a:xfrm>
              <a:off x="3324813" y="17187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63" name="Google Shape;563;p69"/>
            <p:cNvSpPr/>
            <p:nvPr/>
          </p:nvSpPr>
          <p:spPr>
            <a:xfrm rot="10800000">
              <a:off x="3320330" y="3471511"/>
              <a:ext cx="947100" cy="816300"/>
            </a:xfrm>
            <a:prstGeom prst="triangle">
              <a:avLst>
                <a:gd name="adj" fmla="val 5000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564" name="Google Shape;564;p69"/>
          <p:cNvGrpSpPr/>
          <p:nvPr/>
        </p:nvGrpSpPr>
        <p:grpSpPr>
          <a:xfrm>
            <a:off x="2879365" y="1735691"/>
            <a:ext cx="5823648" cy="1284514"/>
            <a:chOff x="3320330" y="3471383"/>
            <a:chExt cx="11647297" cy="2569028"/>
          </a:xfrm>
        </p:grpSpPr>
        <p:sp>
          <p:nvSpPr>
            <p:cNvPr id="565" name="Google Shape;565;p69"/>
            <p:cNvSpPr/>
            <p:nvPr/>
          </p:nvSpPr>
          <p:spPr>
            <a:xfrm>
              <a:off x="3324813" y="34713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66" name="Google Shape;566;p69"/>
            <p:cNvSpPr/>
            <p:nvPr/>
          </p:nvSpPr>
          <p:spPr>
            <a:xfrm rot="10800000">
              <a:off x="3320330" y="5224111"/>
              <a:ext cx="947100" cy="816300"/>
            </a:xfrm>
            <a:prstGeom prst="triangle">
              <a:avLst>
                <a:gd name="adj" fmla="val 50000"/>
              </a:avLst>
            </a:pr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567" name="Google Shape;567;p69"/>
          <p:cNvGrpSpPr/>
          <p:nvPr/>
        </p:nvGrpSpPr>
        <p:grpSpPr>
          <a:xfrm>
            <a:off x="2879365" y="2611991"/>
            <a:ext cx="5823648" cy="1284514"/>
            <a:chOff x="3320330" y="5223983"/>
            <a:chExt cx="11647297" cy="2569028"/>
          </a:xfrm>
        </p:grpSpPr>
        <p:sp>
          <p:nvSpPr>
            <p:cNvPr id="568" name="Google Shape;568;p69"/>
            <p:cNvSpPr/>
            <p:nvPr/>
          </p:nvSpPr>
          <p:spPr>
            <a:xfrm>
              <a:off x="3324813" y="52239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69" name="Google Shape;569;p69"/>
            <p:cNvSpPr/>
            <p:nvPr/>
          </p:nvSpPr>
          <p:spPr>
            <a:xfrm rot="10800000">
              <a:off x="3320330" y="6976711"/>
              <a:ext cx="947100" cy="8163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570" name="Google Shape;570;p69"/>
          <p:cNvGrpSpPr/>
          <p:nvPr/>
        </p:nvGrpSpPr>
        <p:grpSpPr>
          <a:xfrm>
            <a:off x="2879365" y="3488291"/>
            <a:ext cx="5823648" cy="1284514"/>
            <a:chOff x="3320330" y="6976583"/>
            <a:chExt cx="11647297" cy="2569028"/>
          </a:xfrm>
        </p:grpSpPr>
        <p:sp>
          <p:nvSpPr>
            <p:cNvPr id="571" name="Google Shape;571;p69"/>
            <p:cNvSpPr/>
            <p:nvPr/>
          </p:nvSpPr>
          <p:spPr>
            <a:xfrm>
              <a:off x="3324813" y="69765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rgbClr val="245D3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572" name="Google Shape;572;p69"/>
            <p:cNvSpPr/>
            <p:nvPr/>
          </p:nvSpPr>
          <p:spPr>
            <a:xfrm rot="10800000">
              <a:off x="3320330" y="8729311"/>
              <a:ext cx="947100" cy="816300"/>
            </a:xfrm>
            <a:prstGeom prst="triangle">
              <a:avLst>
                <a:gd name="adj" fmla="val 50000"/>
              </a:avLst>
            </a:prstGeom>
            <a:solidFill>
              <a:srgbClr val="245D3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sp>
        <p:nvSpPr>
          <p:cNvPr id="573" name="Google Shape;573;p69"/>
          <p:cNvSpPr txBox="1"/>
          <p:nvPr/>
        </p:nvSpPr>
        <p:spPr>
          <a:xfrm>
            <a:off x="3256650" y="10436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01</a:t>
            </a:r>
            <a:endParaRPr sz="3000" b="1" i="0" u="none" strike="noStrike" cap="none">
              <a:solidFill>
                <a:schemeClr val="lt1"/>
              </a:solidFill>
              <a:latin typeface="Trebuchet MS"/>
              <a:ea typeface="Trebuchet MS"/>
              <a:cs typeface="Trebuchet MS"/>
              <a:sym typeface="Trebuchet MS"/>
            </a:endParaRPr>
          </a:p>
        </p:txBody>
      </p:sp>
      <p:sp>
        <p:nvSpPr>
          <p:cNvPr id="574" name="Google Shape;574;p69"/>
          <p:cNvSpPr txBox="1"/>
          <p:nvPr/>
        </p:nvSpPr>
        <p:spPr>
          <a:xfrm>
            <a:off x="3256650" y="19199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02</a:t>
            </a:r>
            <a:endParaRPr sz="700" i="0" u="none" strike="noStrike" cap="none">
              <a:solidFill>
                <a:schemeClr val="lt1"/>
              </a:solidFill>
              <a:latin typeface="Trebuchet MS"/>
              <a:ea typeface="Trebuchet MS"/>
              <a:cs typeface="Trebuchet MS"/>
              <a:sym typeface="Trebuchet MS"/>
            </a:endParaRPr>
          </a:p>
        </p:txBody>
      </p:sp>
      <p:sp>
        <p:nvSpPr>
          <p:cNvPr id="575" name="Google Shape;575;p69"/>
          <p:cNvSpPr txBox="1"/>
          <p:nvPr/>
        </p:nvSpPr>
        <p:spPr>
          <a:xfrm>
            <a:off x="3256650" y="27962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03</a:t>
            </a:r>
            <a:endParaRPr sz="700" i="0" u="none" strike="noStrike" cap="none">
              <a:solidFill>
                <a:schemeClr val="lt1"/>
              </a:solidFill>
              <a:latin typeface="Trebuchet MS"/>
              <a:ea typeface="Trebuchet MS"/>
              <a:cs typeface="Trebuchet MS"/>
              <a:sym typeface="Trebuchet MS"/>
            </a:endParaRPr>
          </a:p>
        </p:txBody>
      </p:sp>
      <p:sp>
        <p:nvSpPr>
          <p:cNvPr id="576" name="Google Shape;576;p69"/>
          <p:cNvSpPr txBox="1"/>
          <p:nvPr/>
        </p:nvSpPr>
        <p:spPr>
          <a:xfrm>
            <a:off x="3256650" y="36725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04</a:t>
            </a:r>
            <a:endParaRPr sz="700" i="0" u="none" strike="noStrike" cap="none">
              <a:solidFill>
                <a:schemeClr val="lt1"/>
              </a:solidFill>
              <a:latin typeface="Trebuchet MS"/>
              <a:ea typeface="Trebuchet MS"/>
              <a:cs typeface="Trebuchet MS"/>
              <a:sym typeface="Trebuchet MS"/>
            </a:endParaRPr>
          </a:p>
        </p:txBody>
      </p:sp>
      <p:sp>
        <p:nvSpPr>
          <p:cNvPr id="577" name="Google Shape;577;p69"/>
          <p:cNvSpPr txBox="1"/>
          <p:nvPr/>
        </p:nvSpPr>
        <p:spPr>
          <a:xfrm>
            <a:off x="4156782" y="997425"/>
            <a:ext cx="4086900" cy="600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FBFBFB"/>
                </a:solidFill>
                <a:latin typeface="Trebuchet MS"/>
                <a:ea typeface="Trebuchet MS"/>
                <a:cs typeface="Trebuchet MS"/>
                <a:sym typeface="Trebuchet MS"/>
              </a:rPr>
              <a:t>The provider can contact the local county Department of Human/Social Services.  If a family requests a provider, the county should reach out to the provider directly.</a:t>
            </a:r>
            <a:endParaRPr sz="400" i="0" u="none" strike="noStrike" cap="none">
              <a:solidFill>
                <a:srgbClr val="FBFBFB"/>
              </a:solidFill>
              <a:latin typeface="Trebuchet MS"/>
              <a:ea typeface="Trebuchet MS"/>
              <a:cs typeface="Trebuchet MS"/>
              <a:sym typeface="Trebuchet MS"/>
            </a:endParaRPr>
          </a:p>
        </p:txBody>
      </p:sp>
      <p:sp>
        <p:nvSpPr>
          <p:cNvPr id="578" name="Google Shape;578;p69"/>
          <p:cNvSpPr txBox="1"/>
          <p:nvPr/>
        </p:nvSpPr>
        <p:spPr>
          <a:xfrm>
            <a:off x="4156775" y="1804729"/>
            <a:ext cx="3993300" cy="767100"/>
          </a:xfrm>
          <a:prstGeom prst="rect">
            <a:avLst/>
          </a:prstGeom>
          <a:noFill/>
          <a:ln>
            <a:noFill/>
          </a:ln>
        </p:spPr>
        <p:txBody>
          <a:bodyPr spcFirstLastPara="1" wrap="square" lIns="45725" tIns="22850" rIns="45725" bIns="22850" anchor="t" anchorCtr="0">
            <a:noAutofit/>
          </a:bodyPr>
          <a:lstStyle/>
          <a:p>
            <a:pPr marL="0" lvl="0" indent="0" algn="l" rtl="0">
              <a:spcBef>
                <a:spcPts val="1000"/>
              </a:spcBef>
              <a:spcAft>
                <a:spcPts val="0"/>
              </a:spcAft>
              <a:buClr>
                <a:schemeClr val="dk1"/>
              </a:buClr>
              <a:buSzPts val="1100"/>
              <a:buFont typeface="Arial"/>
              <a:buNone/>
            </a:pPr>
            <a:r>
              <a:rPr lang="en-US" sz="1200">
                <a:solidFill>
                  <a:srgbClr val="FBFBFB"/>
                </a:solidFill>
                <a:latin typeface="Trebuchet MS"/>
                <a:ea typeface="Trebuchet MS"/>
                <a:cs typeface="Trebuchet MS"/>
                <a:sym typeface="Trebuchet MS"/>
              </a:rPr>
              <a:t>The county will send the provider a packet of information detailing the necessary documents and training.</a:t>
            </a:r>
            <a:endParaRPr sz="1200" i="0" u="none" strike="noStrike" cap="none">
              <a:solidFill>
                <a:srgbClr val="FBFBFB"/>
              </a:solidFill>
              <a:latin typeface="Trebuchet MS"/>
              <a:ea typeface="Trebuchet MS"/>
              <a:cs typeface="Trebuchet MS"/>
              <a:sym typeface="Trebuchet MS"/>
            </a:endParaRPr>
          </a:p>
        </p:txBody>
      </p:sp>
      <p:sp>
        <p:nvSpPr>
          <p:cNvPr id="579" name="Google Shape;579;p69"/>
          <p:cNvSpPr txBox="1"/>
          <p:nvPr/>
        </p:nvSpPr>
        <p:spPr>
          <a:xfrm>
            <a:off x="4156782" y="2775825"/>
            <a:ext cx="3993300" cy="6003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100"/>
              <a:buFont typeface="Arial"/>
              <a:buNone/>
            </a:pPr>
            <a:r>
              <a:rPr lang="en-US" sz="1200">
                <a:solidFill>
                  <a:srgbClr val="FBFBFB"/>
                </a:solidFill>
                <a:latin typeface="Trebuchet MS"/>
                <a:ea typeface="Trebuchet MS"/>
                <a:cs typeface="Trebuchet MS"/>
                <a:sym typeface="Trebuchet MS"/>
              </a:rPr>
              <a:t>The provider will complete and sign the form and send it back to the county while also providing the necessary supporting documentation.</a:t>
            </a:r>
            <a:endParaRPr sz="400" i="0" u="none" strike="noStrike" cap="none">
              <a:solidFill>
                <a:srgbClr val="FBFBFB"/>
              </a:solidFill>
              <a:latin typeface="Trebuchet MS"/>
              <a:ea typeface="Trebuchet MS"/>
              <a:cs typeface="Trebuchet MS"/>
              <a:sym typeface="Trebuchet MS"/>
            </a:endParaRPr>
          </a:p>
        </p:txBody>
      </p:sp>
      <p:sp>
        <p:nvSpPr>
          <p:cNvPr id="580" name="Google Shape;580;p69"/>
          <p:cNvSpPr txBox="1"/>
          <p:nvPr/>
        </p:nvSpPr>
        <p:spPr>
          <a:xfrm>
            <a:off x="4156775" y="3580125"/>
            <a:ext cx="4086900" cy="7671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FBFBFB"/>
                </a:solidFill>
                <a:latin typeface="Trebuchet MS"/>
                <a:ea typeface="Trebuchet MS"/>
                <a:cs typeface="Trebuchet MS"/>
                <a:sym typeface="Trebuchet MS"/>
              </a:rPr>
              <a:t>Once the county receives the complete and signed Fiscal Agreement with the supporting documentation, it is processed and the provider will receive a welcome email to set up their Attendance Tracking System (ATS) account.</a:t>
            </a:r>
            <a:endParaRPr sz="400" i="0" u="none" strike="noStrike" cap="none">
              <a:solidFill>
                <a:srgbClr val="FBFBFB"/>
              </a:solidFill>
              <a:latin typeface="Trebuchet MS"/>
              <a:ea typeface="Trebuchet MS"/>
              <a:cs typeface="Trebuchet MS"/>
              <a:sym typeface="Trebuchet MS"/>
            </a:endParaRPr>
          </a:p>
        </p:txBody>
      </p:sp>
      <p:sp>
        <p:nvSpPr>
          <p:cNvPr id="581" name="Google Shape;581;p69"/>
          <p:cNvSpPr txBox="1"/>
          <p:nvPr/>
        </p:nvSpPr>
        <p:spPr>
          <a:xfrm>
            <a:off x="249725" y="848375"/>
            <a:ext cx="2629800" cy="10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000" b="1">
                <a:solidFill>
                  <a:schemeClr val="dk1"/>
                </a:solidFill>
                <a:latin typeface="Trebuchet MS"/>
                <a:ea typeface="Trebuchet MS"/>
                <a:cs typeface="Trebuchet MS"/>
                <a:sym typeface="Trebuchet MS"/>
              </a:rPr>
              <a:t>Becoming a CCCAP Provider</a:t>
            </a:r>
            <a:endParaRPr sz="3000" b="1">
              <a:solidFill>
                <a:schemeClr val="dk1"/>
              </a:solidFill>
              <a:latin typeface="Trebuchet MS"/>
              <a:ea typeface="Trebuchet MS"/>
              <a:cs typeface="Trebuchet MS"/>
              <a:sym typeface="Trebuchet MS"/>
            </a:endParaRPr>
          </a:p>
        </p:txBody>
      </p:sp>
      <p:sp>
        <p:nvSpPr>
          <p:cNvPr id="582" name="Google Shape;582;p69"/>
          <p:cNvSpPr txBox="1"/>
          <p:nvPr/>
        </p:nvSpPr>
        <p:spPr>
          <a:xfrm>
            <a:off x="249725" y="2582100"/>
            <a:ext cx="2382000" cy="225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A child care provider must have a Fiscal Agreement in place before they can receive CCCAP reimbursement.</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More details regarding the Fiscal Agreement process can be found in the CCCAP Provider Handbook in </a:t>
            </a:r>
            <a:r>
              <a:rPr lang="en-US" sz="1200" u="sng">
                <a:solidFill>
                  <a:schemeClr val="accent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English</a:t>
            </a:r>
            <a:r>
              <a:rPr lang="en-US" sz="1200">
                <a:solidFill>
                  <a:schemeClr val="dk1"/>
                </a:solidFill>
                <a:latin typeface="Trebuchet MS"/>
                <a:ea typeface="Trebuchet MS"/>
                <a:cs typeface="Trebuchet MS"/>
                <a:sym typeface="Trebuchet MS"/>
              </a:rPr>
              <a:t> and in </a:t>
            </a:r>
            <a:r>
              <a:rPr lang="en-US" sz="1200" u="sng">
                <a:solidFill>
                  <a:schemeClr val="accent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Spanish</a:t>
            </a:r>
            <a:r>
              <a:rPr lang="en-US" sz="1200">
                <a:solidFill>
                  <a:schemeClr val="dk1"/>
                </a:solidFill>
                <a:latin typeface="Trebuchet MS"/>
                <a:ea typeface="Trebuchet MS"/>
                <a:cs typeface="Trebuchet MS"/>
                <a:sym typeface="Trebuchet MS"/>
              </a:rPr>
              <a:t>.</a:t>
            </a:r>
            <a:endParaRPr sz="1200">
              <a:solidFill>
                <a:schemeClr val="dk1"/>
              </a:solidFill>
              <a:latin typeface="Trebuchet MS"/>
              <a:ea typeface="Trebuchet MS"/>
              <a:cs typeface="Trebuchet MS"/>
              <a:sym typeface="Trebuchet MS"/>
            </a:endParaRPr>
          </a:p>
        </p:txBody>
      </p:sp>
      <p:sp>
        <p:nvSpPr>
          <p:cNvPr id="583" name="Google Shape;583;p69"/>
          <p:cNvSpPr txBox="1"/>
          <p:nvPr/>
        </p:nvSpPr>
        <p:spPr>
          <a:xfrm>
            <a:off x="3326400" y="106425"/>
            <a:ext cx="4929600" cy="68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300" b="1">
                <a:solidFill>
                  <a:schemeClr val="dk1"/>
                </a:solidFill>
                <a:latin typeface="Trebuchet MS"/>
                <a:ea typeface="Trebuchet MS"/>
                <a:cs typeface="Trebuchet MS"/>
                <a:sym typeface="Trebuchet MS"/>
              </a:rPr>
              <a:t>If a licensed child care provider is interested in accepting CCCAP or if a family receiving CCCAP selects a provider that doesn’t currently accept CCCAP:</a:t>
            </a:r>
            <a:endParaRPr sz="1300" b="1">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52"/>
          <p:cNvPicPr preferRelativeResize="0"/>
          <p:nvPr/>
        </p:nvPicPr>
        <p:blipFill rotWithShape="1">
          <a:blip r:embed="rId3">
            <a:alphaModFix amt="63000"/>
          </a:blip>
          <a:srcRect t="26437" b="26437"/>
          <a:stretch/>
        </p:blipFill>
        <p:spPr>
          <a:xfrm>
            <a:off x="-50625" y="-1022625"/>
            <a:ext cx="9145855" cy="2874927"/>
          </a:xfrm>
          <a:custGeom>
            <a:avLst/>
            <a:gdLst/>
            <a:ahLst/>
            <a:cxnLst/>
            <a:rect l="l" t="t" r="r" b="b"/>
            <a:pathLst>
              <a:path w="2070369" h="1468673" extrusionOk="0">
                <a:moveTo>
                  <a:pt x="0" y="0"/>
                </a:moveTo>
                <a:lnTo>
                  <a:pt x="2070369" y="0"/>
                </a:lnTo>
                <a:lnTo>
                  <a:pt x="2070369" y="1468673"/>
                </a:lnTo>
                <a:lnTo>
                  <a:pt x="0" y="1468673"/>
                </a:lnTo>
                <a:close/>
              </a:path>
            </a:pathLst>
          </a:custGeom>
          <a:noFill/>
          <a:ln>
            <a:noFill/>
          </a:ln>
        </p:spPr>
      </p:pic>
      <p:sp>
        <p:nvSpPr>
          <p:cNvPr id="323" name="Google Shape;323;p52"/>
          <p:cNvSpPr/>
          <p:nvPr/>
        </p:nvSpPr>
        <p:spPr>
          <a:xfrm>
            <a:off x="311000" y="1428975"/>
            <a:ext cx="3126257" cy="646216"/>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245D38"/>
          </a:solidFill>
          <a:ln>
            <a:noFill/>
          </a:ln>
        </p:spPr>
      </p:sp>
      <p:sp>
        <p:nvSpPr>
          <p:cNvPr id="324" name="Google Shape;324;p52"/>
          <p:cNvSpPr/>
          <p:nvPr/>
        </p:nvSpPr>
        <p:spPr>
          <a:xfrm>
            <a:off x="311000" y="2202450"/>
            <a:ext cx="8578800" cy="212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1600">
                <a:solidFill>
                  <a:schemeClr val="dk1"/>
                </a:solidFill>
                <a:latin typeface="Trebuchet MS"/>
                <a:ea typeface="Trebuchet MS"/>
                <a:cs typeface="Trebuchet MS"/>
                <a:sym typeface="Trebuchet MS"/>
              </a:rPr>
              <a:t>Tamara Schmidt</a:t>
            </a:r>
            <a:endParaRPr sz="16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CCCAP Program Director</a:t>
            </a:r>
            <a:endParaRPr sz="12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US" sz="1600">
                <a:solidFill>
                  <a:schemeClr val="dk1"/>
                </a:solidFill>
                <a:latin typeface="Trebuchet MS"/>
                <a:ea typeface="Trebuchet MS"/>
                <a:cs typeface="Trebuchet MS"/>
                <a:sym typeface="Trebuchet MS"/>
              </a:rPr>
              <a:t>Danielle Greer</a:t>
            </a:r>
            <a:endParaRPr sz="16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CCCAP Policy &amp; Eligibility Administration Supervisor</a:t>
            </a:r>
            <a:endParaRPr sz="12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US" sz="1600">
                <a:solidFill>
                  <a:schemeClr val="dk1"/>
                </a:solidFill>
                <a:latin typeface="Trebuchet MS"/>
                <a:ea typeface="Trebuchet MS"/>
                <a:cs typeface="Trebuchet MS"/>
                <a:sym typeface="Trebuchet MS"/>
              </a:rPr>
              <a:t>Michelle Mackin-Brown</a:t>
            </a:r>
            <a:endParaRPr sz="1200">
              <a:solidFill>
                <a:schemeClr val="dk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CCCAP Program Services Supervisor</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b="1">
              <a:solidFill>
                <a:schemeClr val="dk1"/>
              </a:solidFill>
              <a:latin typeface="Trebuchet MS"/>
              <a:ea typeface="Trebuchet MS"/>
              <a:cs typeface="Trebuchet MS"/>
              <a:sym typeface="Trebuchet MS"/>
            </a:endParaRPr>
          </a:p>
        </p:txBody>
      </p:sp>
      <p:sp>
        <p:nvSpPr>
          <p:cNvPr id="325" name="Google Shape;325;p5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26" name="Google Shape;326;p52"/>
          <p:cNvSpPr/>
          <p:nvPr/>
        </p:nvSpPr>
        <p:spPr>
          <a:xfrm>
            <a:off x="453275" y="1516750"/>
            <a:ext cx="3126300" cy="55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700">
                <a:solidFill>
                  <a:srgbClr val="E8EAED"/>
                </a:solidFill>
                <a:latin typeface="Trebuchet MS"/>
                <a:ea typeface="Trebuchet MS"/>
                <a:cs typeface="Trebuchet MS"/>
                <a:sym typeface="Trebuchet MS"/>
              </a:rPr>
              <a:t>Introductions</a:t>
            </a:r>
            <a:endParaRPr sz="2400">
              <a:solidFill>
                <a:schemeClr val="lt1"/>
              </a:solidFill>
              <a:latin typeface="Trebuchet MS"/>
              <a:ea typeface="Trebuchet MS"/>
              <a:cs typeface="Trebuchet MS"/>
              <a:sym typeface="Trebuchet MS"/>
            </a:endParaRPr>
          </a:p>
        </p:txBody>
      </p:sp>
      <p:pic>
        <p:nvPicPr>
          <p:cNvPr id="327" name="Google Shape;327;p52"/>
          <p:cNvPicPr preferRelativeResize="0"/>
          <p:nvPr/>
        </p:nvPicPr>
        <p:blipFill>
          <a:blip r:embed="rId4">
            <a:alphaModFix/>
          </a:blip>
          <a:stretch>
            <a:fillRect/>
          </a:stretch>
        </p:blipFill>
        <p:spPr>
          <a:xfrm>
            <a:off x="142270" y="4326823"/>
            <a:ext cx="3181404" cy="646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70"/>
          <p:cNvPicPr preferRelativeResize="0"/>
          <p:nvPr/>
        </p:nvPicPr>
        <p:blipFill rotWithShape="1">
          <a:blip r:embed="rId3">
            <a:alphaModFix/>
          </a:blip>
          <a:srcRect t="2945" b="2936"/>
          <a:stretch/>
        </p:blipFill>
        <p:spPr>
          <a:xfrm>
            <a:off x="0" y="0"/>
            <a:ext cx="9143997" cy="5143499"/>
          </a:xfrm>
          <a:prstGeom prst="rect">
            <a:avLst/>
          </a:prstGeom>
          <a:noFill/>
          <a:ln>
            <a:noFill/>
          </a:ln>
        </p:spPr>
      </p:pic>
      <p:sp>
        <p:nvSpPr>
          <p:cNvPr id="589" name="Google Shape;589;p70"/>
          <p:cNvSpPr txBox="1"/>
          <p:nvPr/>
        </p:nvSpPr>
        <p:spPr>
          <a:xfrm>
            <a:off x="13" y="0"/>
            <a:ext cx="9144000" cy="5143500"/>
          </a:xfrm>
          <a:prstGeom prst="rect">
            <a:avLst/>
          </a:prstGeom>
          <a:solidFill>
            <a:srgbClr val="00197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0"/>
          <p:cNvSpPr txBox="1"/>
          <p:nvPr/>
        </p:nvSpPr>
        <p:spPr>
          <a:xfrm>
            <a:off x="1778850" y="2248650"/>
            <a:ext cx="5586300" cy="64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200"/>
              <a:buFont typeface="Arial"/>
              <a:buNone/>
            </a:pPr>
            <a:r>
              <a:rPr lang="en-US" sz="4200" b="1">
                <a:solidFill>
                  <a:schemeClr val="lt1"/>
                </a:solidFill>
                <a:latin typeface="Trebuchet MS"/>
                <a:ea typeface="Trebuchet MS"/>
                <a:cs typeface="Trebuchet MS"/>
                <a:sym typeface="Trebuchet MS"/>
              </a:rPr>
              <a:t>Recoveries in CCCAP</a:t>
            </a:r>
            <a:endParaRPr sz="42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4200" b="1">
              <a:solidFill>
                <a:schemeClr val="lt1"/>
              </a:solidFill>
              <a:latin typeface="Trebuchet MS"/>
              <a:ea typeface="Trebuchet MS"/>
              <a:cs typeface="Trebuchet MS"/>
              <a:sym typeface="Trebuchet MS"/>
            </a:endParaRPr>
          </a:p>
        </p:txBody>
      </p:sp>
      <p:sp>
        <p:nvSpPr>
          <p:cNvPr id="591" name="Google Shape;591;p70"/>
          <p:cNvSpPr/>
          <p:nvPr/>
        </p:nvSpPr>
        <p:spPr>
          <a:xfrm>
            <a:off x="1079500" y="1689904"/>
            <a:ext cx="6984900" cy="1763700"/>
          </a:xfrm>
          <a:prstGeom prst="frame">
            <a:avLst>
              <a:gd name="adj1" fmla="val 3942"/>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92" name="Google Shape;592;p70"/>
          <p:cNvSpPr txBox="1"/>
          <p:nvPr/>
        </p:nvSpPr>
        <p:spPr>
          <a:xfrm>
            <a:off x="1735350" y="3661500"/>
            <a:ext cx="5673300" cy="431100"/>
          </a:xfrm>
          <a:prstGeom prst="rect">
            <a:avLst/>
          </a:prstGeom>
          <a:noFill/>
          <a:ln>
            <a:noFill/>
          </a:ln>
        </p:spPr>
        <p:txBody>
          <a:bodyPr spcFirstLastPara="1" wrap="square" lIns="91425" tIns="91425" rIns="91425" bIns="91425" anchor="t" anchorCtr="0">
            <a:spAutoFit/>
          </a:bodyPr>
          <a:lstStyle/>
          <a:p>
            <a:pPr marL="0" lvl="0" indent="0" algn="ctr" rtl="0">
              <a:spcBef>
                <a:spcPts val="580"/>
              </a:spcBef>
              <a:spcAft>
                <a:spcPts val="0"/>
              </a:spcAft>
              <a:buNone/>
            </a:pPr>
            <a:endParaRPr sz="1600" b="1">
              <a:solidFill>
                <a:srgbClr val="FFD100"/>
              </a:solidFill>
              <a:latin typeface="Montserrat"/>
              <a:ea typeface="Montserrat"/>
              <a:cs typeface="Montserrat"/>
              <a:sym typeface="Montserrat"/>
            </a:endParaRPr>
          </a:p>
        </p:txBody>
      </p:sp>
      <p:pic>
        <p:nvPicPr>
          <p:cNvPr id="593" name="Google Shape;593;p70"/>
          <p:cNvPicPr preferRelativeResize="0"/>
          <p:nvPr/>
        </p:nvPicPr>
        <p:blipFill>
          <a:blip r:embed="rId4">
            <a:alphaModFix/>
          </a:blip>
          <a:stretch>
            <a:fillRect/>
          </a:stretch>
        </p:blipFill>
        <p:spPr>
          <a:xfrm>
            <a:off x="3379218" y="4204697"/>
            <a:ext cx="2385577" cy="484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71"/>
          <p:cNvPicPr preferRelativeResize="0"/>
          <p:nvPr/>
        </p:nvPicPr>
        <p:blipFill rotWithShape="1">
          <a:blip r:embed="rId3">
            <a:alphaModFix amt="3000"/>
          </a:blip>
          <a:srcRect t="35994" b="9625"/>
          <a:stretch/>
        </p:blipFill>
        <p:spPr>
          <a:xfrm>
            <a:off x="-25000" y="-4700"/>
            <a:ext cx="9194001" cy="3070025"/>
          </a:xfrm>
          <a:prstGeom prst="rect">
            <a:avLst/>
          </a:prstGeom>
          <a:noFill/>
          <a:ln>
            <a:noFill/>
          </a:ln>
        </p:spPr>
      </p:pic>
      <p:sp>
        <p:nvSpPr>
          <p:cNvPr id="600" name="Google Shape;600;p71"/>
          <p:cNvSpPr txBox="1"/>
          <p:nvPr/>
        </p:nvSpPr>
        <p:spPr>
          <a:xfrm>
            <a:off x="7389958" y="3807205"/>
            <a:ext cx="687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01" name="Google Shape;601;p71"/>
          <p:cNvSpPr txBox="1"/>
          <p:nvPr/>
        </p:nvSpPr>
        <p:spPr>
          <a:xfrm>
            <a:off x="5275857" y="3807205"/>
            <a:ext cx="687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02" name="Google Shape;602;p71"/>
          <p:cNvSpPr txBox="1"/>
          <p:nvPr/>
        </p:nvSpPr>
        <p:spPr>
          <a:xfrm>
            <a:off x="4843311" y="4384887"/>
            <a:ext cx="1466700" cy="342000"/>
          </a:xfrm>
          <a:prstGeom prst="rect">
            <a:avLst/>
          </a:prstGeom>
          <a:noFill/>
          <a:ln>
            <a:noFill/>
          </a:ln>
        </p:spPr>
        <p:txBody>
          <a:bodyPr spcFirstLastPara="1" wrap="square" lIns="81575" tIns="40775" rIns="81575" bIns="40775" anchor="t" anchorCtr="0">
            <a:noAutofit/>
          </a:bodyPr>
          <a:lstStyle/>
          <a:p>
            <a:pPr marL="0" lvl="0" indent="0" algn="l" rtl="0">
              <a:lnSpc>
                <a:spcPct val="155882"/>
              </a:lnSpc>
              <a:spcBef>
                <a:spcPts val="0"/>
              </a:spcBef>
              <a:spcAft>
                <a:spcPts val="0"/>
              </a:spcAft>
              <a:buClr>
                <a:schemeClr val="dk1"/>
              </a:buClr>
              <a:buSzPts val="200"/>
              <a:buFont typeface="Arial"/>
              <a:buNone/>
            </a:pPr>
            <a:endParaRPr sz="600">
              <a:solidFill>
                <a:schemeClr val="dk1"/>
              </a:solidFill>
              <a:latin typeface="Quicksand Medium"/>
              <a:ea typeface="Quicksand Medium"/>
              <a:cs typeface="Quicksand Medium"/>
              <a:sym typeface="Quicksand Medium"/>
            </a:endParaRPr>
          </a:p>
          <a:p>
            <a:pPr marL="0" marR="0" lvl="0" indent="0" algn="l" rtl="0">
              <a:lnSpc>
                <a:spcPct val="155882"/>
              </a:lnSpc>
              <a:spcBef>
                <a:spcPts val="0"/>
              </a:spcBef>
              <a:spcAft>
                <a:spcPts val="0"/>
              </a:spcAft>
              <a:buClr>
                <a:schemeClr val="dk1"/>
              </a:buClr>
              <a:buSzPts val="200"/>
              <a:buFont typeface="Arial"/>
              <a:buNone/>
            </a:pPr>
            <a:endParaRPr sz="600">
              <a:solidFill>
                <a:schemeClr val="dk1"/>
              </a:solidFill>
              <a:latin typeface="Source Sans Pro"/>
              <a:ea typeface="Source Sans Pro"/>
              <a:cs typeface="Source Sans Pro"/>
              <a:sym typeface="Source Sans Pro"/>
            </a:endParaRPr>
          </a:p>
        </p:txBody>
      </p:sp>
      <p:sp>
        <p:nvSpPr>
          <p:cNvPr id="603" name="Google Shape;603;p71"/>
          <p:cNvSpPr txBox="1"/>
          <p:nvPr/>
        </p:nvSpPr>
        <p:spPr>
          <a:xfrm>
            <a:off x="4802358" y="4480873"/>
            <a:ext cx="6891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04" name="Google Shape;604;p71"/>
          <p:cNvSpPr txBox="1"/>
          <p:nvPr/>
        </p:nvSpPr>
        <p:spPr>
          <a:xfrm>
            <a:off x="5275857" y="1876848"/>
            <a:ext cx="669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05" name="Google Shape;605;p71"/>
          <p:cNvSpPr/>
          <p:nvPr/>
        </p:nvSpPr>
        <p:spPr>
          <a:xfrm>
            <a:off x="6794250" y="3929179"/>
            <a:ext cx="209400" cy="190500"/>
          </a:xfrm>
          <a:custGeom>
            <a:avLst/>
            <a:gdLst/>
            <a:ahLst/>
            <a:cxnLst/>
            <a:rect l="l" t="t" r="r" b="b"/>
            <a:pathLst>
              <a:path w="120000" h="120000" extrusionOk="0">
                <a:moveTo>
                  <a:pt x="114544" y="114000"/>
                </a:moveTo>
                <a:lnTo>
                  <a:pt x="5455" y="114000"/>
                </a:lnTo>
                <a:lnTo>
                  <a:pt x="5455" y="78000"/>
                </a:lnTo>
                <a:lnTo>
                  <a:pt x="38372" y="78000"/>
                </a:lnTo>
                <a:cubicBezTo>
                  <a:pt x="39716" y="89833"/>
                  <a:pt x="48877" y="99000"/>
                  <a:pt x="60000" y="99000"/>
                </a:cubicBezTo>
                <a:cubicBezTo>
                  <a:pt x="71122" y="99000"/>
                  <a:pt x="80283" y="89833"/>
                  <a:pt x="81627" y="78000"/>
                </a:cubicBezTo>
                <a:lnTo>
                  <a:pt x="114544" y="78000"/>
                </a:lnTo>
                <a:cubicBezTo>
                  <a:pt x="114544" y="78000"/>
                  <a:pt x="114544" y="114000"/>
                  <a:pt x="114544" y="114000"/>
                </a:cubicBezTo>
                <a:close/>
                <a:moveTo>
                  <a:pt x="119688" y="73672"/>
                </a:moveTo>
                <a:lnTo>
                  <a:pt x="119711" y="73661"/>
                </a:lnTo>
                <a:lnTo>
                  <a:pt x="92438" y="13661"/>
                </a:lnTo>
                <a:lnTo>
                  <a:pt x="92416" y="13672"/>
                </a:lnTo>
                <a:cubicBezTo>
                  <a:pt x="91966" y="12688"/>
                  <a:pt x="91066" y="12000"/>
                  <a:pt x="90000" y="12000"/>
                </a:cubicBezTo>
                <a:lnTo>
                  <a:pt x="87272" y="12000"/>
                </a:lnTo>
                <a:cubicBezTo>
                  <a:pt x="85766" y="12000"/>
                  <a:pt x="84544" y="13344"/>
                  <a:pt x="84544" y="15000"/>
                </a:cubicBezTo>
                <a:cubicBezTo>
                  <a:pt x="84544" y="16661"/>
                  <a:pt x="85766" y="18000"/>
                  <a:pt x="87272" y="18000"/>
                </a:cubicBezTo>
                <a:lnTo>
                  <a:pt x="88316" y="18000"/>
                </a:lnTo>
                <a:lnTo>
                  <a:pt x="112861" y="72000"/>
                </a:lnTo>
                <a:lnTo>
                  <a:pt x="79088" y="72000"/>
                </a:lnTo>
                <a:cubicBezTo>
                  <a:pt x="77583" y="72000"/>
                  <a:pt x="76361" y="73344"/>
                  <a:pt x="76361" y="75000"/>
                </a:cubicBezTo>
                <a:cubicBezTo>
                  <a:pt x="76361" y="84944"/>
                  <a:pt x="69033" y="93000"/>
                  <a:pt x="60000" y="93000"/>
                </a:cubicBezTo>
                <a:cubicBezTo>
                  <a:pt x="50961" y="93000"/>
                  <a:pt x="43638" y="84944"/>
                  <a:pt x="43638" y="75000"/>
                </a:cubicBezTo>
                <a:cubicBezTo>
                  <a:pt x="43638" y="73344"/>
                  <a:pt x="42416" y="72000"/>
                  <a:pt x="40911" y="72000"/>
                </a:cubicBezTo>
                <a:lnTo>
                  <a:pt x="7138" y="72000"/>
                </a:lnTo>
                <a:lnTo>
                  <a:pt x="31683" y="18000"/>
                </a:lnTo>
                <a:lnTo>
                  <a:pt x="32727" y="18000"/>
                </a:lnTo>
                <a:cubicBezTo>
                  <a:pt x="34233" y="18000"/>
                  <a:pt x="35455" y="16661"/>
                  <a:pt x="35455" y="15000"/>
                </a:cubicBezTo>
                <a:cubicBezTo>
                  <a:pt x="35455" y="13344"/>
                  <a:pt x="34233" y="12000"/>
                  <a:pt x="32727" y="12000"/>
                </a:cubicBezTo>
                <a:lnTo>
                  <a:pt x="30000" y="12000"/>
                </a:lnTo>
                <a:cubicBezTo>
                  <a:pt x="28933" y="12000"/>
                  <a:pt x="28033" y="12688"/>
                  <a:pt x="27588" y="13672"/>
                </a:cubicBezTo>
                <a:lnTo>
                  <a:pt x="27561" y="13661"/>
                </a:lnTo>
                <a:lnTo>
                  <a:pt x="288" y="73661"/>
                </a:lnTo>
                <a:lnTo>
                  <a:pt x="316" y="73672"/>
                </a:lnTo>
                <a:cubicBezTo>
                  <a:pt x="127" y="74077"/>
                  <a:pt x="0" y="74516"/>
                  <a:pt x="0" y="75000"/>
                </a:cubicBezTo>
                <a:lnTo>
                  <a:pt x="0" y="117000"/>
                </a:lnTo>
                <a:cubicBezTo>
                  <a:pt x="0" y="118661"/>
                  <a:pt x="1222" y="120000"/>
                  <a:pt x="2727" y="120000"/>
                </a:cubicBezTo>
                <a:lnTo>
                  <a:pt x="117272" y="120000"/>
                </a:lnTo>
                <a:cubicBezTo>
                  <a:pt x="118777" y="120000"/>
                  <a:pt x="120000" y="118661"/>
                  <a:pt x="120000" y="117000"/>
                </a:cubicBezTo>
                <a:lnTo>
                  <a:pt x="120000" y="75000"/>
                </a:lnTo>
                <a:cubicBezTo>
                  <a:pt x="120000" y="74516"/>
                  <a:pt x="119872" y="74077"/>
                  <a:pt x="119688" y="73672"/>
                </a:cubicBezTo>
                <a:moveTo>
                  <a:pt x="43638" y="24000"/>
                </a:moveTo>
                <a:cubicBezTo>
                  <a:pt x="44388" y="24000"/>
                  <a:pt x="45072" y="23666"/>
                  <a:pt x="45566" y="23122"/>
                </a:cubicBezTo>
                <a:lnTo>
                  <a:pt x="57272" y="10244"/>
                </a:lnTo>
                <a:lnTo>
                  <a:pt x="57272" y="69000"/>
                </a:lnTo>
                <a:cubicBezTo>
                  <a:pt x="57272" y="70661"/>
                  <a:pt x="58494" y="72000"/>
                  <a:pt x="60000" y="72000"/>
                </a:cubicBezTo>
                <a:cubicBezTo>
                  <a:pt x="61505" y="72000"/>
                  <a:pt x="62727" y="70661"/>
                  <a:pt x="62727" y="69000"/>
                </a:cubicBezTo>
                <a:lnTo>
                  <a:pt x="62727" y="10244"/>
                </a:lnTo>
                <a:lnTo>
                  <a:pt x="74433" y="23122"/>
                </a:lnTo>
                <a:cubicBezTo>
                  <a:pt x="74927" y="23666"/>
                  <a:pt x="75611" y="24000"/>
                  <a:pt x="76361" y="24000"/>
                </a:cubicBezTo>
                <a:cubicBezTo>
                  <a:pt x="77872" y="24000"/>
                  <a:pt x="79088" y="22661"/>
                  <a:pt x="79088" y="21000"/>
                </a:cubicBezTo>
                <a:cubicBezTo>
                  <a:pt x="79088" y="20172"/>
                  <a:pt x="78783" y="19427"/>
                  <a:pt x="78294" y="18877"/>
                </a:cubicBezTo>
                <a:lnTo>
                  <a:pt x="61927" y="877"/>
                </a:lnTo>
                <a:cubicBezTo>
                  <a:pt x="61433" y="338"/>
                  <a:pt x="60755" y="0"/>
                  <a:pt x="60000" y="0"/>
                </a:cubicBezTo>
                <a:cubicBezTo>
                  <a:pt x="59244" y="0"/>
                  <a:pt x="58566" y="338"/>
                  <a:pt x="58072" y="877"/>
                </a:cubicBezTo>
                <a:lnTo>
                  <a:pt x="41705" y="18877"/>
                </a:lnTo>
                <a:cubicBezTo>
                  <a:pt x="41216" y="19427"/>
                  <a:pt x="40911" y="20172"/>
                  <a:pt x="40911" y="21000"/>
                </a:cubicBezTo>
                <a:cubicBezTo>
                  <a:pt x="40911" y="22661"/>
                  <a:pt x="42127" y="24000"/>
                  <a:pt x="43638" y="24000"/>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606" name="Google Shape;606;p71"/>
          <p:cNvSpPr txBox="1"/>
          <p:nvPr/>
        </p:nvSpPr>
        <p:spPr>
          <a:xfrm>
            <a:off x="7389958" y="2838641"/>
            <a:ext cx="6903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07" name="Google Shape;607;p71"/>
          <p:cNvSpPr txBox="1"/>
          <p:nvPr/>
        </p:nvSpPr>
        <p:spPr>
          <a:xfrm>
            <a:off x="5275857" y="2838641"/>
            <a:ext cx="6843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08" name="Google Shape;608;p71"/>
          <p:cNvSpPr txBox="1"/>
          <p:nvPr/>
        </p:nvSpPr>
        <p:spPr>
          <a:xfrm>
            <a:off x="2073657" y="4375441"/>
            <a:ext cx="392700" cy="1386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500"/>
          </a:p>
        </p:txBody>
      </p:sp>
      <p:sp>
        <p:nvSpPr>
          <p:cNvPr id="609" name="Google Shape;609;p71"/>
          <p:cNvSpPr txBox="1"/>
          <p:nvPr/>
        </p:nvSpPr>
        <p:spPr>
          <a:xfrm>
            <a:off x="3105746" y="4375441"/>
            <a:ext cx="387900" cy="1386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500"/>
          </a:p>
        </p:txBody>
      </p:sp>
      <p:sp>
        <p:nvSpPr>
          <p:cNvPr id="610" name="Google Shape;610;p71"/>
          <p:cNvSpPr txBox="1"/>
          <p:nvPr/>
        </p:nvSpPr>
        <p:spPr>
          <a:xfrm>
            <a:off x="1119740" y="4375441"/>
            <a:ext cx="374100" cy="1386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500"/>
          </a:p>
        </p:txBody>
      </p:sp>
      <p:sp>
        <p:nvSpPr>
          <p:cNvPr id="611" name="Google Shape;611;p71"/>
          <p:cNvSpPr txBox="1"/>
          <p:nvPr/>
        </p:nvSpPr>
        <p:spPr>
          <a:xfrm>
            <a:off x="2649750" y="544612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12" name="Google Shape;612;p71"/>
          <p:cNvSpPr txBox="1"/>
          <p:nvPr/>
        </p:nvSpPr>
        <p:spPr>
          <a:xfrm>
            <a:off x="2871818" y="551657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13" name="Google Shape;613;p71"/>
          <p:cNvSpPr txBox="1"/>
          <p:nvPr/>
        </p:nvSpPr>
        <p:spPr>
          <a:xfrm>
            <a:off x="3127637" y="408392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14" name="Google Shape;614;p71"/>
          <p:cNvSpPr txBox="1"/>
          <p:nvPr/>
        </p:nvSpPr>
        <p:spPr>
          <a:xfrm>
            <a:off x="1424401" y="497272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15" name="Google Shape;615;p71"/>
          <p:cNvSpPr/>
          <p:nvPr/>
        </p:nvSpPr>
        <p:spPr>
          <a:xfrm>
            <a:off x="1856177" y="874250"/>
            <a:ext cx="1161300" cy="195300"/>
          </a:xfrm>
          <a:prstGeom prst="rect">
            <a:avLst/>
          </a:prstGeom>
          <a:noFill/>
          <a:ln>
            <a:noFill/>
          </a:ln>
        </p:spPr>
        <p:txBody>
          <a:bodyPr spcFirstLastPara="1" wrap="square" lIns="68575" tIns="34275" rIns="68575" bIns="34275" anchor="t" anchorCtr="0">
            <a:noAutofit/>
          </a:bodyPr>
          <a:lstStyle/>
          <a:p>
            <a:pPr marL="0" marR="0" lvl="0" indent="0" algn="ctr" rtl="0">
              <a:lnSpc>
                <a:spcPct val="130000"/>
              </a:lnSpc>
              <a:spcBef>
                <a:spcPts val="0"/>
              </a:spcBef>
              <a:spcAft>
                <a:spcPts val="0"/>
              </a:spcAft>
              <a:buClr>
                <a:schemeClr val="dk1"/>
              </a:buClr>
              <a:buSzPts val="200"/>
              <a:buFont typeface="Montserrat"/>
              <a:buNone/>
            </a:pPr>
            <a:r>
              <a:rPr lang="en-US" sz="1000" i="0" u="none" strike="noStrike" cap="none">
                <a:solidFill>
                  <a:schemeClr val="dk1"/>
                </a:solidFill>
                <a:latin typeface="Montserrat SemiBold"/>
                <a:ea typeface="Montserrat SemiBold"/>
                <a:cs typeface="Montserrat SemiBold"/>
                <a:sym typeface="Montserrat SemiBold"/>
              </a:rPr>
              <a:t>Chart Title</a:t>
            </a:r>
            <a:endParaRPr sz="900">
              <a:latin typeface="Montserrat SemiBold"/>
              <a:ea typeface="Montserrat SemiBold"/>
              <a:cs typeface="Montserrat SemiBold"/>
              <a:sym typeface="Montserrat SemiBold"/>
            </a:endParaRPr>
          </a:p>
        </p:txBody>
      </p:sp>
      <p:pic>
        <p:nvPicPr>
          <p:cNvPr id="616" name="Google Shape;616;p71"/>
          <p:cNvPicPr preferRelativeResize="0"/>
          <p:nvPr/>
        </p:nvPicPr>
        <p:blipFill rotWithShape="1">
          <a:blip r:embed="rId4">
            <a:alphaModFix/>
          </a:blip>
          <a:srcRect t="39067" b="39064"/>
          <a:stretch/>
        </p:blipFill>
        <p:spPr>
          <a:xfrm>
            <a:off x="0" y="6425"/>
            <a:ext cx="9144003" cy="1333802"/>
          </a:xfrm>
          <a:prstGeom prst="rect">
            <a:avLst/>
          </a:prstGeom>
          <a:noFill/>
          <a:ln>
            <a:noFill/>
          </a:ln>
        </p:spPr>
      </p:pic>
      <p:sp>
        <p:nvSpPr>
          <p:cNvPr id="617" name="Google Shape;617;p71"/>
          <p:cNvSpPr txBox="1"/>
          <p:nvPr/>
        </p:nvSpPr>
        <p:spPr>
          <a:xfrm flipH="1">
            <a:off x="-3750" y="6300"/>
            <a:ext cx="9151500" cy="1333800"/>
          </a:xfrm>
          <a:prstGeom prst="rect">
            <a:avLst/>
          </a:prstGeom>
          <a:solidFill>
            <a:srgbClr val="001970">
              <a:alpha val="58929"/>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5200"/>
              <a:buNone/>
            </a:pPr>
            <a:endParaRPr sz="3900">
              <a:solidFill>
                <a:schemeClr val="lt1"/>
              </a:solidFill>
              <a:latin typeface="Anton"/>
              <a:ea typeface="Anton"/>
              <a:cs typeface="Anton"/>
              <a:sym typeface="Anton"/>
            </a:endParaRPr>
          </a:p>
          <a:p>
            <a:pPr marL="0" lvl="0" indent="0" algn="l" rtl="0">
              <a:spcBef>
                <a:spcPts val="0"/>
              </a:spcBef>
              <a:spcAft>
                <a:spcPts val="0"/>
              </a:spcAft>
              <a:buClr>
                <a:schemeClr val="dk1"/>
              </a:buClr>
              <a:buSzPts val="5200"/>
              <a:buFont typeface="Arial"/>
              <a:buNone/>
            </a:pPr>
            <a:endParaRPr sz="3900">
              <a:solidFill>
                <a:schemeClr val="lt1"/>
              </a:solidFill>
              <a:latin typeface="Anton"/>
              <a:ea typeface="Anton"/>
              <a:cs typeface="Anton"/>
              <a:sym typeface="Anton"/>
            </a:endParaRPr>
          </a:p>
        </p:txBody>
      </p:sp>
      <p:sp>
        <p:nvSpPr>
          <p:cNvPr id="618" name="Google Shape;618;p71"/>
          <p:cNvSpPr txBox="1"/>
          <p:nvPr/>
        </p:nvSpPr>
        <p:spPr>
          <a:xfrm>
            <a:off x="303275" y="328600"/>
            <a:ext cx="69633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900" b="1">
                <a:solidFill>
                  <a:schemeClr val="lt1"/>
                </a:solidFill>
                <a:latin typeface="Trebuchet MS"/>
                <a:ea typeface="Trebuchet MS"/>
                <a:cs typeface="Trebuchet MS"/>
                <a:sym typeface="Trebuchet MS"/>
              </a:rPr>
              <a:t>Family Recoveries </a:t>
            </a:r>
            <a:endParaRPr sz="3900" b="1">
              <a:solidFill>
                <a:schemeClr val="lt1"/>
              </a:solidFill>
              <a:latin typeface="Trebuchet MS"/>
              <a:ea typeface="Trebuchet MS"/>
              <a:cs typeface="Trebuchet MS"/>
              <a:sym typeface="Trebuchet MS"/>
            </a:endParaRPr>
          </a:p>
        </p:txBody>
      </p:sp>
      <p:sp>
        <p:nvSpPr>
          <p:cNvPr id="619" name="Google Shape;619;p71"/>
          <p:cNvSpPr txBox="1"/>
          <p:nvPr/>
        </p:nvSpPr>
        <p:spPr>
          <a:xfrm rot="-5402056">
            <a:off x="1550917" y="5040928"/>
            <a:ext cx="501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a:solidFill>
                <a:schemeClr val="dk1"/>
              </a:solidFill>
              <a:latin typeface="Montserrat Light"/>
              <a:ea typeface="Montserrat Light"/>
              <a:cs typeface="Montserrat Light"/>
              <a:sym typeface="Montserrat Light"/>
            </a:endParaRPr>
          </a:p>
        </p:txBody>
      </p:sp>
      <p:pic>
        <p:nvPicPr>
          <p:cNvPr id="620" name="Google Shape;620;p71"/>
          <p:cNvPicPr preferRelativeResize="0"/>
          <p:nvPr/>
        </p:nvPicPr>
        <p:blipFill>
          <a:blip r:embed="rId5">
            <a:alphaModFix/>
          </a:blip>
          <a:stretch>
            <a:fillRect/>
          </a:stretch>
        </p:blipFill>
        <p:spPr>
          <a:xfrm>
            <a:off x="6794245" y="489375"/>
            <a:ext cx="2215455" cy="450000"/>
          </a:xfrm>
          <a:prstGeom prst="rect">
            <a:avLst/>
          </a:prstGeom>
          <a:noFill/>
          <a:ln>
            <a:noFill/>
          </a:ln>
        </p:spPr>
      </p:pic>
      <p:sp>
        <p:nvSpPr>
          <p:cNvPr id="621" name="Google Shape;621;p71"/>
          <p:cNvSpPr txBox="1"/>
          <p:nvPr/>
        </p:nvSpPr>
        <p:spPr>
          <a:xfrm>
            <a:off x="313550" y="1526195"/>
            <a:ext cx="3912900" cy="32607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300"/>
              <a:buFont typeface="Arial"/>
              <a:buNone/>
            </a:pPr>
            <a:r>
              <a:rPr lang="en-US" sz="1300" b="1">
                <a:solidFill>
                  <a:schemeClr val="dk1"/>
                </a:solidFill>
                <a:latin typeface="Trebuchet MS"/>
                <a:ea typeface="Trebuchet MS"/>
                <a:cs typeface="Trebuchet MS"/>
                <a:sym typeface="Trebuchet MS"/>
              </a:rPr>
              <a:t>Reasons for Family Recoveries</a:t>
            </a:r>
            <a:endParaRPr sz="13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sz="1100" b="1">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A family does not report a reportable change and continues using CCCAP:</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After applying and receiving CCCAP for two months, a family’s income exceeds 85% of the State Median Income (SMI) due to a raise they received at work but they wait to report it until redetermination.</a:t>
            </a:r>
            <a:endParaRPr sz="1200">
              <a:solidFill>
                <a:schemeClr val="dk1"/>
              </a:solidFill>
              <a:latin typeface="Trebuchet MS"/>
              <a:ea typeface="Trebuchet MS"/>
              <a:cs typeface="Trebuchet MS"/>
              <a:sym typeface="Trebuchet MS"/>
            </a:endParaRPr>
          </a:p>
          <a:p>
            <a:pPr marL="91440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Fraudulent Activities Occur:</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A family falsely reports not receiving any income on their application.</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1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sz="11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sz="1100">
              <a:solidFill>
                <a:schemeClr val="dk1"/>
              </a:solidFill>
              <a:latin typeface="Trebuchet MS"/>
              <a:ea typeface="Trebuchet MS"/>
              <a:cs typeface="Trebuchet MS"/>
              <a:sym typeface="Trebuchet MS"/>
            </a:endParaRPr>
          </a:p>
        </p:txBody>
      </p:sp>
      <p:sp>
        <p:nvSpPr>
          <p:cNvPr id="622" name="Google Shape;622;p71"/>
          <p:cNvSpPr txBox="1"/>
          <p:nvPr/>
        </p:nvSpPr>
        <p:spPr>
          <a:xfrm>
            <a:off x="4802350" y="1526195"/>
            <a:ext cx="3912900" cy="32607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300"/>
              <a:buFont typeface="Arial"/>
              <a:buNone/>
            </a:pPr>
            <a:r>
              <a:rPr lang="en-US" sz="1300" b="1">
                <a:solidFill>
                  <a:schemeClr val="dk1"/>
                </a:solidFill>
                <a:latin typeface="Trebuchet MS"/>
                <a:ea typeface="Trebuchet MS"/>
                <a:cs typeface="Trebuchet MS"/>
                <a:sym typeface="Trebuchet MS"/>
              </a:rPr>
              <a:t>Reportable Changes</a:t>
            </a:r>
            <a:endParaRPr sz="13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sz="1100" b="1">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During the Eligibility Period</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Household income exceeds 85% of the SMI</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Client is not participating in an eligible activity and is not on a temporary break.</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Family moves out of Colorado</a:t>
            </a:r>
            <a:endParaRPr sz="1200">
              <a:solidFill>
                <a:schemeClr val="dk1"/>
              </a:solidFill>
              <a:latin typeface="Trebuchet MS"/>
              <a:ea typeface="Trebuchet MS"/>
              <a:cs typeface="Trebuchet MS"/>
              <a:sym typeface="Trebuchet MS"/>
            </a:endParaRPr>
          </a:p>
          <a:p>
            <a:pPr marL="91440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At Redetermination</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Changes in household income</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Household composition changes</a:t>
            </a:r>
            <a:endParaRPr sz="1200">
              <a:solidFill>
                <a:schemeClr val="dk1"/>
              </a:solidFill>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Address changes, including if they’ve moved to a new county</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1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sz="11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sz="1100">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72"/>
          <p:cNvPicPr preferRelativeResize="0"/>
          <p:nvPr/>
        </p:nvPicPr>
        <p:blipFill rotWithShape="1">
          <a:blip r:embed="rId3">
            <a:alphaModFix amt="3000"/>
          </a:blip>
          <a:srcRect t="35994" b="9625"/>
          <a:stretch/>
        </p:blipFill>
        <p:spPr>
          <a:xfrm>
            <a:off x="-25000" y="-4700"/>
            <a:ext cx="9194001" cy="3070025"/>
          </a:xfrm>
          <a:prstGeom prst="rect">
            <a:avLst/>
          </a:prstGeom>
          <a:noFill/>
          <a:ln>
            <a:noFill/>
          </a:ln>
        </p:spPr>
      </p:pic>
      <p:sp>
        <p:nvSpPr>
          <p:cNvPr id="629" name="Google Shape;629;p72"/>
          <p:cNvSpPr txBox="1"/>
          <p:nvPr/>
        </p:nvSpPr>
        <p:spPr>
          <a:xfrm>
            <a:off x="7389958" y="3807205"/>
            <a:ext cx="687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30" name="Google Shape;630;p72"/>
          <p:cNvSpPr txBox="1"/>
          <p:nvPr/>
        </p:nvSpPr>
        <p:spPr>
          <a:xfrm>
            <a:off x="5275857" y="3807205"/>
            <a:ext cx="687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31" name="Google Shape;631;p72"/>
          <p:cNvSpPr txBox="1"/>
          <p:nvPr/>
        </p:nvSpPr>
        <p:spPr>
          <a:xfrm>
            <a:off x="4843311" y="4384887"/>
            <a:ext cx="1466700" cy="342000"/>
          </a:xfrm>
          <a:prstGeom prst="rect">
            <a:avLst/>
          </a:prstGeom>
          <a:noFill/>
          <a:ln>
            <a:noFill/>
          </a:ln>
        </p:spPr>
        <p:txBody>
          <a:bodyPr spcFirstLastPara="1" wrap="square" lIns="81575" tIns="40775" rIns="81575" bIns="40775" anchor="t" anchorCtr="0">
            <a:noAutofit/>
          </a:bodyPr>
          <a:lstStyle/>
          <a:p>
            <a:pPr marL="0" lvl="0" indent="0" algn="l" rtl="0">
              <a:lnSpc>
                <a:spcPct val="155882"/>
              </a:lnSpc>
              <a:spcBef>
                <a:spcPts val="0"/>
              </a:spcBef>
              <a:spcAft>
                <a:spcPts val="0"/>
              </a:spcAft>
              <a:buClr>
                <a:schemeClr val="dk1"/>
              </a:buClr>
              <a:buSzPts val="200"/>
              <a:buFont typeface="Arial"/>
              <a:buNone/>
            </a:pPr>
            <a:endParaRPr sz="600">
              <a:solidFill>
                <a:schemeClr val="dk1"/>
              </a:solidFill>
              <a:latin typeface="Quicksand Medium"/>
              <a:ea typeface="Quicksand Medium"/>
              <a:cs typeface="Quicksand Medium"/>
              <a:sym typeface="Quicksand Medium"/>
            </a:endParaRPr>
          </a:p>
          <a:p>
            <a:pPr marL="0" marR="0" lvl="0" indent="0" algn="l" rtl="0">
              <a:lnSpc>
                <a:spcPct val="155882"/>
              </a:lnSpc>
              <a:spcBef>
                <a:spcPts val="0"/>
              </a:spcBef>
              <a:spcAft>
                <a:spcPts val="0"/>
              </a:spcAft>
              <a:buClr>
                <a:schemeClr val="dk1"/>
              </a:buClr>
              <a:buSzPts val="200"/>
              <a:buFont typeface="Arial"/>
              <a:buNone/>
            </a:pPr>
            <a:endParaRPr sz="600">
              <a:solidFill>
                <a:schemeClr val="dk1"/>
              </a:solidFill>
              <a:latin typeface="Source Sans Pro"/>
              <a:ea typeface="Source Sans Pro"/>
              <a:cs typeface="Source Sans Pro"/>
              <a:sym typeface="Source Sans Pro"/>
            </a:endParaRPr>
          </a:p>
        </p:txBody>
      </p:sp>
      <p:sp>
        <p:nvSpPr>
          <p:cNvPr id="632" name="Google Shape;632;p72"/>
          <p:cNvSpPr txBox="1"/>
          <p:nvPr/>
        </p:nvSpPr>
        <p:spPr>
          <a:xfrm>
            <a:off x="4802358" y="4480873"/>
            <a:ext cx="6891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33" name="Google Shape;633;p72"/>
          <p:cNvSpPr txBox="1"/>
          <p:nvPr/>
        </p:nvSpPr>
        <p:spPr>
          <a:xfrm>
            <a:off x="5275857" y="1876848"/>
            <a:ext cx="669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34" name="Google Shape;634;p72"/>
          <p:cNvSpPr/>
          <p:nvPr/>
        </p:nvSpPr>
        <p:spPr>
          <a:xfrm>
            <a:off x="6794250" y="3929179"/>
            <a:ext cx="209400" cy="190500"/>
          </a:xfrm>
          <a:custGeom>
            <a:avLst/>
            <a:gdLst/>
            <a:ahLst/>
            <a:cxnLst/>
            <a:rect l="l" t="t" r="r" b="b"/>
            <a:pathLst>
              <a:path w="120000" h="120000" extrusionOk="0">
                <a:moveTo>
                  <a:pt x="114544" y="114000"/>
                </a:moveTo>
                <a:lnTo>
                  <a:pt x="5455" y="114000"/>
                </a:lnTo>
                <a:lnTo>
                  <a:pt x="5455" y="78000"/>
                </a:lnTo>
                <a:lnTo>
                  <a:pt x="38372" y="78000"/>
                </a:lnTo>
                <a:cubicBezTo>
                  <a:pt x="39716" y="89833"/>
                  <a:pt x="48877" y="99000"/>
                  <a:pt x="60000" y="99000"/>
                </a:cubicBezTo>
                <a:cubicBezTo>
                  <a:pt x="71122" y="99000"/>
                  <a:pt x="80283" y="89833"/>
                  <a:pt x="81627" y="78000"/>
                </a:cubicBezTo>
                <a:lnTo>
                  <a:pt x="114544" y="78000"/>
                </a:lnTo>
                <a:cubicBezTo>
                  <a:pt x="114544" y="78000"/>
                  <a:pt x="114544" y="114000"/>
                  <a:pt x="114544" y="114000"/>
                </a:cubicBezTo>
                <a:close/>
                <a:moveTo>
                  <a:pt x="119688" y="73672"/>
                </a:moveTo>
                <a:lnTo>
                  <a:pt x="119711" y="73661"/>
                </a:lnTo>
                <a:lnTo>
                  <a:pt x="92438" y="13661"/>
                </a:lnTo>
                <a:lnTo>
                  <a:pt x="92416" y="13672"/>
                </a:lnTo>
                <a:cubicBezTo>
                  <a:pt x="91966" y="12688"/>
                  <a:pt x="91066" y="12000"/>
                  <a:pt x="90000" y="12000"/>
                </a:cubicBezTo>
                <a:lnTo>
                  <a:pt x="87272" y="12000"/>
                </a:lnTo>
                <a:cubicBezTo>
                  <a:pt x="85766" y="12000"/>
                  <a:pt x="84544" y="13344"/>
                  <a:pt x="84544" y="15000"/>
                </a:cubicBezTo>
                <a:cubicBezTo>
                  <a:pt x="84544" y="16661"/>
                  <a:pt x="85766" y="18000"/>
                  <a:pt x="87272" y="18000"/>
                </a:cubicBezTo>
                <a:lnTo>
                  <a:pt x="88316" y="18000"/>
                </a:lnTo>
                <a:lnTo>
                  <a:pt x="112861" y="72000"/>
                </a:lnTo>
                <a:lnTo>
                  <a:pt x="79088" y="72000"/>
                </a:lnTo>
                <a:cubicBezTo>
                  <a:pt x="77583" y="72000"/>
                  <a:pt x="76361" y="73344"/>
                  <a:pt x="76361" y="75000"/>
                </a:cubicBezTo>
                <a:cubicBezTo>
                  <a:pt x="76361" y="84944"/>
                  <a:pt x="69033" y="93000"/>
                  <a:pt x="60000" y="93000"/>
                </a:cubicBezTo>
                <a:cubicBezTo>
                  <a:pt x="50961" y="93000"/>
                  <a:pt x="43638" y="84944"/>
                  <a:pt x="43638" y="75000"/>
                </a:cubicBezTo>
                <a:cubicBezTo>
                  <a:pt x="43638" y="73344"/>
                  <a:pt x="42416" y="72000"/>
                  <a:pt x="40911" y="72000"/>
                </a:cubicBezTo>
                <a:lnTo>
                  <a:pt x="7138" y="72000"/>
                </a:lnTo>
                <a:lnTo>
                  <a:pt x="31683" y="18000"/>
                </a:lnTo>
                <a:lnTo>
                  <a:pt x="32727" y="18000"/>
                </a:lnTo>
                <a:cubicBezTo>
                  <a:pt x="34233" y="18000"/>
                  <a:pt x="35455" y="16661"/>
                  <a:pt x="35455" y="15000"/>
                </a:cubicBezTo>
                <a:cubicBezTo>
                  <a:pt x="35455" y="13344"/>
                  <a:pt x="34233" y="12000"/>
                  <a:pt x="32727" y="12000"/>
                </a:cubicBezTo>
                <a:lnTo>
                  <a:pt x="30000" y="12000"/>
                </a:lnTo>
                <a:cubicBezTo>
                  <a:pt x="28933" y="12000"/>
                  <a:pt x="28033" y="12688"/>
                  <a:pt x="27588" y="13672"/>
                </a:cubicBezTo>
                <a:lnTo>
                  <a:pt x="27561" y="13661"/>
                </a:lnTo>
                <a:lnTo>
                  <a:pt x="288" y="73661"/>
                </a:lnTo>
                <a:lnTo>
                  <a:pt x="316" y="73672"/>
                </a:lnTo>
                <a:cubicBezTo>
                  <a:pt x="127" y="74077"/>
                  <a:pt x="0" y="74516"/>
                  <a:pt x="0" y="75000"/>
                </a:cubicBezTo>
                <a:lnTo>
                  <a:pt x="0" y="117000"/>
                </a:lnTo>
                <a:cubicBezTo>
                  <a:pt x="0" y="118661"/>
                  <a:pt x="1222" y="120000"/>
                  <a:pt x="2727" y="120000"/>
                </a:cubicBezTo>
                <a:lnTo>
                  <a:pt x="117272" y="120000"/>
                </a:lnTo>
                <a:cubicBezTo>
                  <a:pt x="118777" y="120000"/>
                  <a:pt x="120000" y="118661"/>
                  <a:pt x="120000" y="117000"/>
                </a:cubicBezTo>
                <a:lnTo>
                  <a:pt x="120000" y="75000"/>
                </a:lnTo>
                <a:cubicBezTo>
                  <a:pt x="120000" y="74516"/>
                  <a:pt x="119872" y="74077"/>
                  <a:pt x="119688" y="73672"/>
                </a:cubicBezTo>
                <a:moveTo>
                  <a:pt x="43638" y="24000"/>
                </a:moveTo>
                <a:cubicBezTo>
                  <a:pt x="44388" y="24000"/>
                  <a:pt x="45072" y="23666"/>
                  <a:pt x="45566" y="23122"/>
                </a:cubicBezTo>
                <a:lnTo>
                  <a:pt x="57272" y="10244"/>
                </a:lnTo>
                <a:lnTo>
                  <a:pt x="57272" y="69000"/>
                </a:lnTo>
                <a:cubicBezTo>
                  <a:pt x="57272" y="70661"/>
                  <a:pt x="58494" y="72000"/>
                  <a:pt x="60000" y="72000"/>
                </a:cubicBezTo>
                <a:cubicBezTo>
                  <a:pt x="61505" y="72000"/>
                  <a:pt x="62727" y="70661"/>
                  <a:pt x="62727" y="69000"/>
                </a:cubicBezTo>
                <a:lnTo>
                  <a:pt x="62727" y="10244"/>
                </a:lnTo>
                <a:lnTo>
                  <a:pt x="74433" y="23122"/>
                </a:lnTo>
                <a:cubicBezTo>
                  <a:pt x="74927" y="23666"/>
                  <a:pt x="75611" y="24000"/>
                  <a:pt x="76361" y="24000"/>
                </a:cubicBezTo>
                <a:cubicBezTo>
                  <a:pt x="77872" y="24000"/>
                  <a:pt x="79088" y="22661"/>
                  <a:pt x="79088" y="21000"/>
                </a:cubicBezTo>
                <a:cubicBezTo>
                  <a:pt x="79088" y="20172"/>
                  <a:pt x="78783" y="19427"/>
                  <a:pt x="78294" y="18877"/>
                </a:cubicBezTo>
                <a:lnTo>
                  <a:pt x="61927" y="877"/>
                </a:lnTo>
                <a:cubicBezTo>
                  <a:pt x="61433" y="338"/>
                  <a:pt x="60755" y="0"/>
                  <a:pt x="60000" y="0"/>
                </a:cubicBezTo>
                <a:cubicBezTo>
                  <a:pt x="59244" y="0"/>
                  <a:pt x="58566" y="338"/>
                  <a:pt x="58072" y="877"/>
                </a:cubicBezTo>
                <a:lnTo>
                  <a:pt x="41705" y="18877"/>
                </a:lnTo>
                <a:cubicBezTo>
                  <a:pt x="41216" y="19427"/>
                  <a:pt x="40911" y="20172"/>
                  <a:pt x="40911" y="21000"/>
                </a:cubicBezTo>
                <a:cubicBezTo>
                  <a:pt x="40911" y="22661"/>
                  <a:pt x="42127" y="24000"/>
                  <a:pt x="43638" y="24000"/>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635" name="Google Shape;635;p72"/>
          <p:cNvSpPr txBox="1"/>
          <p:nvPr/>
        </p:nvSpPr>
        <p:spPr>
          <a:xfrm>
            <a:off x="7389958" y="2838641"/>
            <a:ext cx="6903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36" name="Google Shape;636;p72"/>
          <p:cNvSpPr txBox="1"/>
          <p:nvPr/>
        </p:nvSpPr>
        <p:spPr>
          <a:xfrm>
            <a:off x="5275857" y="2838641"/>
            <a:ext cx="6843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500"/>
          </a:p>
        </p:txBody>
      </p:sp>
      <p:sp>
        <p:nvSpPr>
          <p:cNvPr id="637" name="Google Shape;637;p72"/>
          <p:cNvSpPr txBox="1"/>
          <p:nvPr/>
        </p:nvSpPr>
        <p:spPr>
          <a:xfrm>
            <a:off x="2073657" y="4375441"/>
            <a:ext cx="392700" cy="1386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500"/>
          </a:p>
        </p:txBody>
      </p:sp>
      <p:sp>
        <p:nvSpPr>
          <p:cNvPr id="638" name="Google Shape;638;p72"/>
          <p:cNvSpPr txBox="1"/>
          <p:nvPr/>
        </p:nvSpPr>
        <p:spPr>
          <a:xfrm>
            <a:off x="3105746" y="4375441"/>
            <a:ext cx="387900" cy="1386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500"/>
          </a:p>
        </p:txBody>
      </p:sp>
      <p:sp>
        <p:nvSpPr>
          <p:cNvPr id="639" name="Google Shape;639;p72"/>
          <p:cNvSpPr txBox="1"/>
          <p:nvPr/>
        </p:nvSpPr>
        <p:spPr>
          <a:xfrm>
            <a:off x="1119740" y="4375441"/>
            <a:ext cx="374100" cy="1386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500"/>
          </a:p>
        </p:txBody>
      </p:sp>
      <p:sp>
        <p:nvSpPr>
          <p:cNvPr id="640" name="Google Shape;640;p72"/>
          <p:cNvSpPr txBox="1"/>
          <p:nvPr/>
        </p:nvSpPr>
        <p:spPr>
          <a:xfrm>
            <a:off x="2649750" y="544612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41" name="Google Shape;641;p72"/>
          <p:cNvSpPr txBox="1"/>
          <p:nvPr/>
        </p:nvSpPr>
        <p:spPr>
          <a:xfrm>
            <a:off x="2871818" y="551657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42" name="Google Shape;642;p72"/>
          <p:cNvSpPr txBox="1"/>
          <p:nvPr/>
        </p:nvSpPr>
        <p:spPr>
          <a:xfrm>
            <a:off x="3127637" y="408392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43" name="Google Shape;643;p72"/>
          <p:cNvSpPr txBox="1"/>
          <p:nvPr/>
        </p:nvSpPr>
        <p:spPr>
          <a:xfrm>
            <a:off x="1424401" y="4972723"/>
            <a:ext cx="456000" cy="1251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chemeClr val="dk1"/>
              </a:buClr>
              <a:buSzPts val="100"/>
              <a:buFont typeface="Arial"/>
              <a:buNone/>
            </a:pPr>
            <a:endParaRPr sz="700">
              <a:latin typeface="Source Sans Pro"/>
              <a:ea typeface="Source Sans Pro"/>
              <a:cs typeface="Source Sans Pro"/>
              <a:sym typeface="Source Sans Pro"/>
            </a:endParaRPr>
          </a:p>
        </p:txBody>
      </p:sp>
      <p:sp>
        <p:nvSpPr>
          <p:cNvPr id="644" name="Google Shape;644;p72"/>
          <p:cNvSpPr/>
          <p:nvPr/>
        </p:nvSpPr>
        <p:spPr>
          <a:xfrm>
            <a:off x="1856177" y="874250"/>
            <a:ext cx="1161300" cy="195300"/>
          </a:xfrm>
          <a:prstGeom prst="rect">
            <a:avLst/>
          </a:prstGeom>
          <a:noFill/>
          <a:ln>
            <a:noFill/>
          </a:ln>
        </p:spPr>
        <p:txBody>
          <a:bodyPr spcFirstLastPara="1" wrap="square" lIns="68575" tIns="34275" rIns="68575" bIns="34275" anchor="t" anchorCtr="0">
            <a:noAutofit/>
          </a:bodyPr>
          <a:lstStyle/>
          <a:p>
            <a:pPr marL="0" marR="0" lvl="0" indent="0" algn="ctr" rtl="0">
              <a:lnSpc>
                <a:spcPct val="130000"/>
              </a:lnSpc>
              <a:spcBef>
                <a:spcPts val="0"/>
              </a:spcBef>
              <a:spcAft>
                <a:spcPts val="0"/>
              </a:spcAft>
              <a:buClr>
                <a:schemeClr val="dk1"/>
              </a:buClr>
              <a:buSzPts val="200"/>
              <a:buFont typeface="Montserrat"/>
              <a:buNone/>
            </a:pPr>
            <a:r>
              <a:rPr lang="en-US" sz="1000" i="0" u="none" strike="noStrike" cap="none">
                <a:solidFill>
                  <a:schemeClr val="dk1"/>
                </a:solidFill>
                <a:latin typeface="Montserrat SemiBold"/>
                <a:ea typeface="Montserrat SemiBold"/>
                <a:cs typeface="Montserrat SemiBold"/>
                <a:sym typeface="Montserrat SemiBold"/>
              </a:rPr>
              <a:t>Chart Title</a:t>
            </a:r>
            <a:endParaRPr sz="900">
              <a:latin typeface="Montserrat SemiBold"/>
              <a:ea typeface="Montserrat SemiBold"/>
              <a:cs typeface="Montserrat SemiBold"/>
              <a:sym typeface="Montserrat SemiBold"/>
            </a:endParaRPr>
          </a:p>
        </p:txBody>
      </p:sp>
      <p:pic>
        <p:nvPicPr>
          <p:cNvPr id="645" name="Google Shape;645;p72"/>
          <p:cNvPicPr preferRelativeResize="0"/>
          <p:nvPr/>
        </p:nvPicPr>
        <p:blipFill rotWithShape="1">
          <a:blip r:embed="rId4">
            <a:alphaModFix/>
          </a:blip>
          <a:srcRect t="39067" b="39064"/>
          <a:stretch/>
        </p:blipFill>
        <p:spPr>
          <a:xfrm>
            <a:off x="0" y="6425"/>
            <a:ext cx="9144003" cy="1333802"/>
          </a:xfrm>
          <a:prstGeom prst="rect">
            <a:avLst/>
          </a:prstGeom>
          <a:noFill/>
          <a:ln>
            <a:noFill/>
          </a:ln>
        </p:spPr>
      </p:pic>
      <p:sp>
        <p:nvSpPr>
          <p:cNvPr id="646" name="Google Shape;646;p72"/>
          <p:cNvSpPr txBox="1"/>
          <p:nvPr/>
        </p:nvSpPr>
        <p:spPr>
          <a:xfrm flipH="1">
            <a:off x="-3750" y="6300"/>
            <a:ext cx="9151500" cy="1333800"/>
          </a:xfrm>
          <a:prstGeom prst="rect">
            <a:avLst/>
          </a:prstGeom>
          <a:solidFill>
            <a:srgbClr val="001970">
              <a:alpha val="58929"/>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5200"/>
              <a:buNone/>
            </a:pPr>
            <a:endParaRPr sz="3900">
              <a:solidFill>
                <a:schemeClr val="lt1"/>
              </a:solidFill>
              <a:latin typeface="Anton"/>
              <a:ea typeface="Anton"/>
              <a:cs typeface="Anton"/>
              <a:sym typeface="Anton"/>
            </a:endParaRPr>
          </a:p>
          <a:p>
            <a:pPr marL="0" lvl="0" indent="0" algn="l" rtl="0">
              <a:spcBef>
                <a:spcPts val="0"/>
              </a:spcBef>
              <a:spcAft>
                <a:spcPts val="0"/>
              </a:spcAft>
              <a:buClr>
                <a:schemeClr val="dk1"/>
              </a:buClr>
              <a:buSzPts val="5200"/>
              <a:buFont typeface="Arial"/>
              <a:buNone/>
            </a:pPr>
            <a:endParaRPr sz="3900">
              <a:solidFill>
                <a:schemeClr val="lt1"/>
              </a:solidFill>
              <a:latin typeface="Anton"/>
              <a:ea typeface="Anton"/>
              <a:cs typeface="Anton"/>
              <a:sym typeface="Anton"/>
            </a:endParaRPr>
          </a:p>
        </p:txBody>
      </p:sp>
      <p:sp>
        <p:nvSpPr>
          <p:cNvPr id="647" name="Google Shape;647;p72"/>
          <p:cNvSpPr txBox="1"/>
          <p:nvPr/>
        </p:nvSpPr>
        <p:spPr>
          <a:xfrm>
            <a:off x="303275" y="328600"/>
            <a:ext cx="69633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900" b="1">
                <a:solidFill>
                  <a:schemeClr val="lt1"/>
                </a:solidFill>
                <a:latin typeface="Trebuchet MS"/>
                <a:ea typeface="Trebuchet MS"/>
                <a:cs typeface="Trebuchet MS"/>
                <a:sym typeface="Trebuchet MS"/>
              </a:rPr>
              <a:t>Provider Recoveries</a:t>
            </a:r>
            <a:endParaRPr sz="3900" b="1">
              <a:solidFill>
                <a:schemeClr val="lt1"/>
              </a:solidFill>
              <a:latin typeface="Trebuchet MS"/>
              <a:ea typeface="Trebuchet MS"/>
              <a:cs typeface="Trebuchet MS"/>
              <a:sym typeface="Trebuchet MS"/>
            </a:endParaRPr>
          </a:p>
        </p:txBody>
      </p:sp>
      <p:sp>
        <p:nvSpPr>
          <p:cNvPr id="648" name="Google Shape;648;p72"/>
          <p:cNvSpPr txBox="1"/>
          <p:nvPr/>
        </p:nvSpPr>
        <p:spPr>
          <a:xfrm rot="-5402056">
            <a:off x="1550917" y="5040928"/>
            <a:ext cx="501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a:solidFill>
                <a:schemeClr val="dk1"/>
              </a:solidFill>
              <a:latin typeface="Montserrat Light"/>
              <a:ea typeface="Montserrat Light"/>
              <a:cs typeface="Montserrat Light"/>
              <a:sym typeface="Montserrat Light"/>
            </a:endParaRPr>
          </a:p>
        </p:txBody>
      </p:sp>
      <p:pic>
        <p:nvPicPr>
          <p:cNvPr id="649" name="Google Shape;649;p72"/>
          <p:cNvPicPr preferRelativeResize="0"/>
          <p:nvPr/>
        </p:nvPicPr>
        <p:blipFill>
          <a:blip r:embed="rId5">
            <a:alphaModFix/>
          </a:blip>
          <a:stretch>
            <a:fillRect/>
          </a:stretch>
        </p:blipFill>
        <p:spPr>
          <a:xfrm>
            <a:off x="6794245" y="489375"/>
            <a:ext cx="2215455" cy="450000"/>
          </a:xfrm>
          <a:prstGeom prst="rect">
            <a:avLst/>
          </a:prstGeom>
          <a:noFill/>
          <a:ln>
            <a:noFill/>
          </a:ln>
        </p:spPr>
      </p:pic>
      <p:sp>
        <p:nvSpPr>
          <p:cNvPr id="650" name="Google Shape;650;p72"/>
          <p:cNvSpPr txBox="1"/>
          <p:nvPr/>
        </p:nvSpPr>
        <p:spPr>
          <a:xfrm>
            <a:off x="313550" y="1526200"/>
            <a:ext cx="8519400" cy="32607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300"/>
              <a:buFont typeface="Arial"/>
              <a:buNone/>
            </a:pPr>
            <a:r>
              <a:rPr lang="en-US" sz="1600" b="1">
                <a:solidFill>
                  <a:schemeClr val="dk1"/>
                </a:solidFill>
                <a:latin typeface="Trebuchet MS"/>
                <a:ea typeface="Trebuchet MS"/>
                <a:cs typeface="Trebuchet MS"/>
                <a:sym typeface="Trebuchet MS"/>
              </a:rPr>
              <a:t>Reasons for Provider Recoveries</a:t>
            </a:r>
            <a:endParaRPr sz="16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b="1">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A provider receives a payment they shouldn’t have:</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An absence payment is received by the provider on a day that they were not open to provide care.</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Provider received a payment for a child that was authorized for CCCAP care at their location but the provider had not enrolled the child and they were not attending.</a:t>
            </a:r>
            <a:endParaRPr>
              <a:solidFill>
                <a:schemeClr val="dk1"/>
              </a:solidFill>
              <a:latin typeface="Trebuchet MS"/>
              <a:ea typeface="Trebuchet MS"/>
              <a:cs typeface="Trebuchet MS"/>
              <a:sym typeface="Trebuchet MS"/>
            </a:endParaRPr>
          </a:p>
          <a:p>
            <a:pPr marL="914400" lvl="0" indent="0" algn="l" rtl="0">
              <a:spcBef>
                <a:spcPts val="0"/>
              </a:spcBef>
              <a:spcAft>
                <a:spcPts val="0"/>
              </a:spcAft>
              <a:buNone/>
            </a:pPr>
            <a:endParaRPr>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Fraudulent Activities Occur:</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A provider checks children in and out of care when they are not actually attending.</a:t>
            </a:r>
            <a:endParaRPr>
              <a:solidFill>
                <a:schemeClr val="dk1"/>
              </a:solidFill>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solidFill>
                  <a:schemeClr val="dk1"/>
                </a:solidFill>
                <a:latin typeface="Trebuchet MS"/>
                <a:ea typeface="Trebuchet MS"/>
                <a:cs typeface="Trebuchet MS"/>
                <a:sym typeface="Trebuchet MS"/>
              </a:rPr>
              <a:t>A provider uses a parent’s Personal Identification Number (PIN) to enter attendance for children.</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300"/>
              <a:buFont typeface="Arial"/>
              <a:buNone/>
            </a:pPr>
            <a:endParaRPr>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73"/>
          <p:cNvPicPr preferRelativeResize="0"/>
          <p:nvPr/>
        </p:nvPicPr>
        <p:blipFill>
          <a:blip r:embed="rId3">
            <a:alphaModFix amt="6000"/>
          </a:blip>
          <a:stretch>
            <a:fillRect/>
          </a:stretch>
        </p:blipFill>
        <p:spPr>
          <a:xfrm rot="10800000">
            <a:off x="0" y="0"/>
            <a:ext cx="9376050" cy="5295025"/>
          </a:xfrm>
          <a:prstGeom prst="rect">
            <a:avLst/>
          </a:prstGeom>
          <a:noFill/>
          <a:ln>
            <a:noFill/>
          </a:ln>
        </p:spPr>
      </p:pic>
      <p:sp>
        <p:nvSpPr>
          <p:cNvPr id="657" name="Google Shape;657;p73"/>
          <p:cNvSpPr/>
          <p:nvPr/>
        </p:nvSpPr>
        <p:spPr>
          <a:xfrm>
            <a:off x="5285150" y="0"/>
            <a:ext cx="3856062" cy="5144027"/>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001970"/>
          </a:solidFill>
          <a:ln>
            <a:noFill/>
          </a:ln>
        </p:spPr>
      </p:sp>
      <p:sp>
        <p:nvSpPr>
          <p:cNvPr id="658" name="Google Shape;658;p73"/>
          <p:cNvSpPr txBox="1"/>
          <p:nvPr/>
        </p:nvSpPr>
        <p:spPr>
          <a:xfrm>
            <a:off x="5582050" y="598850"/>
            <a:ext cx="2956500" cy="1222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4400"/>
              <a:buFont typeface="Arial"/>
              <a:buNone/>
            </a:pPr>
            <a:r>
              <a:rPr lang="en-US" sz="2600" b="1">
                <a:solidFill>
                  <a:schemeClr val="lt1"/>
                </a:solidFill>
                <a:latin typeface="Trebuchet MS"/>
                <a:ea typeface="Trebuchet MS"/>
                <a:cs typeface="Trebuchet MS"/>
                <a:sym typeface="Trebuchet MS"/>
              </a:rPr>
              <a:t>Other Important Recovery Information</a:t>
            </a:r>
            <a:endParaRPr sz="2600" b="1">
              <a:solidFill>
                <a:schemeClr val="lt1"/>
              </a:solidFill>
              <a:latin typeface="Trebuchet MS"/>
              <a:ea typeface="Trebuchet MS"/>
              <a:cs typeface="Trebuchet MS"/>
              <a:sym typeface="Trebuchet MS"/>
            </a:endParaRPr>
          </a:p>
          <a:p>
            <a:pPr marL="0" marR="0" lvl="0" indent="0" algn="r" rtl="0">
              <a:lnSpc>
                <a:spcPct val="100000"/>
              </a:lnSpc>
              <a:spcBef>
                <a:spcPts val="0"/>
              </a:spcBef>
              <a:spcAft>
                <a:spcPts val="0"/>
              </a:spcAft>
              <a:buClr>
                <a:srgbClr val="000000"/>
              </a:buClr>
              <a:buSzPts val="4400"/>
              <a:buFont typeface="Arial"/>
              <a:buNone/>
            </a:pPr>
            <a:endParaRPr sz="3700" b="1">
              <a:solidFill>
                <a:schemeClr val="lt1"/>
              </a:solidFill>
              <a:latin typeface="Trebuchet MS"/>
              <a:ea typeface="Trebuchet MS"/>
              <a:cs typeface="Trebuchet MS"/>
              <a:sym typeface="Trebuchet MS"/>
            </a:endParaRPr>
          </a:p>
        </p:txBody>
      </p:sp>
      <p:pic>
        <p:nvPicPr>
          <p:cNvPr id="659" name="Google Shape;659;p73"/>
          <p:cNvPicPr preferRelativeResize="0"/>
          <p:nvPr/>
        </p:nvPicPr>
        <p:blipFill>
          <a:blip r:embed="rId4">
            <a:alphaModFix/>
          </a:blip>
          <a:stretch>
            <a:fillRect/>
          </a:stretch>
        </p:blipFill>
        <p:spPr>
          <a:xfrm>
            <a:off x="6592433" y="4654920"/>
            <a:ext cx="1694095" cy="344100"/>
          </a:xfrm>
          <a:prstGeom prst="rect">
            <a:avLst/>
          </a:prstGeom>
          <a:noFill/>
          <a:ln>
            <a:noFill/>
          </a:ln>
        </p:spPr>
      </p:pic>
      <p:sp>
        <p:nvSpPr>
          <p:cNvPr id="660" name="Google Shape;660;p73"/>
          <p:cNvSpPr txBox="1"/>
          <p:nvPr/>
        </p:nvSpPr>
        <p:spPr>
          <a:xfrm>
            <a:off x="6124450" y="2402150"/>
            <a:ext cx="2414100" cy="141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1200">
                <a:solidFill>
                  <a:schemeClr val="accent5"/>
                </a:solidFill>
                <a:latin typeface="Trebuchet MS"/>
                <a:ea typeface="Trebuchet MS"/>
                <a:cs typeface="Trebuchet MS"/>
                <a:sym typeface="Trebuchet MS"/>
              </a:rPr>
              <a:t>Establishing recoveries when appropriate ensures that counties and the Department are being good stewards of the appropriated funds. </a:t>
            </a:r>
            <a:endParaRPr sz="1200" i="0" u="none" strike="noStrike" cap="none">
              <a:solidFill>
                <a:schemeClr val="accent5"/>
              </a:solidFill>
              <a:latin typeface="Trebuchet MS"/>
              <a:ea typeface="Trebuchet MS"/>
              <a:cs typeface="Trebuchet MS"/>
              <a:sym typeface="Trebuchet MS"/>
            </a:endParaRPr>
          </a:p>
        </p:txBody>
      </p:sp>
      <p:sp>
        <p:nvSpPr>
          <p:cNvPr id="661" name="Google Shape;661;p73"/>
          <p:cNvSpPr/>
          <p:nvPr/>
        </p:nvSpPr>
        <p:spPr>
          <a:xfrm>
            <a:off x="392389" y="801238"/>
            <a:ext cx="420900" cy="420900"/>
          </a:xfrm>
          <a:prstGeom prst="ellipse">
            <a:avLst/>
          </a:prstGeom>
          <a:solidFill>
            <a:schemeClr val="accent4"/>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ato"/>
              <a:ea typeface="Lato"/>
              <a:cs typeface="Lato"/>
              <a:sym typeface="Lato"/>
            </a:endParaRPr>
          </a:p>
        </p:txBody>
      </p:sp>
      <p:sp>
        <p:nvSpPr>
          <p:cNvPr id="662" name="Google Shape;662;p73"/>
          <p:cNvSpPr txBox="1"/>
          <p:nvPr/>
        </p:nvSpPr>
        <p:spPr>
          <a:xfrm>
            <a:off x="965925" y="3720825"/>
            <a:ext cx="3701700" cy="554700"/>
          </a:xfrm>
          <a:prstGeom prst="rect">
            <a:avLst/>
          </a:prstGeom>
          <a:noFill/>
          <a:ln>
            <a:noFill/>
          </a:ln>
        </p:spPr>
        <p:txBody>
          <a:bodyPr spcFirstLastPara="1" wrap="square" lIns="81575" tIns="40775" rIns="81575" bIns="40775" anchor="t" anchorCtr="0">
            <a:noAutofit/>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Known fraud should be reported to the county for investigation.</a:t>
            </a:r>
            <a:endParaRPr>
              <a:solidFill>
                <a:schemeClr val="dk1"/>
              </a:solidFill>
              <a:latin typeface="Trebuchet MS"/>
              <a:ea typeface="Trebuchet MS"/>
              <a:cs typeface="Trebuchet MS"/>
              <a:sym typeface="Trebuchet MS"/>
            </a:endParaRPr>
          </a:p>
        </p:txBody>
      </p:sp>
      <p:sp>
        <p:nvSpPr>
          <p:cNvPr id="663" name="Google Shape;663;p73"/>
          <p:cNvSpPr/>
          <p:nvPr/>
        </p:nvSpPr>
        <p:spPr>
          <a:xfrm>
            <a:off x="399189" y="3761619"/>
            <a:ext cx="420900" cy="420900"/>
          </a:xfrm>
          <a:prstGeom prst="ellipse">
            <a:avLst/>
          </a:prstGeom>
          <a:solidFill>
            <a:schemeClr val="accent1"/>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ato"/>
              <a:ea typeface="Lato"/>
              <a:cs typeface="Lato"/>
              <a:sym typeface="Lato"/>
            </a:endParaRPr>
          </a:p>
        </p:txBody>
      </p:sp>
      <p:sp>
        <p:nvSpPr>
          <p:cNvPr id="664" name="Google Shape;664;p73"/>
          <p:cNvSpPr/>
          <p:nvPr/>
        </p:nvSpPr>
        <p:spPr>
          <a:xfrm>
            <a:off x="498132" y="906991"/>
            <a:ext cx="209400" cy="209400"/>
          </a:xfrm>
          <a:custGeom>
            <a:avLst/>
            <a:gdLst/>
            <a:ahLst/>
            <a:cxnLst/>
            <a:rect l="l" t="t" r="r" b="b"/>
            <a:pathLst>
              <a:path w="120000" h="120000" extrusionOk="0">
                <a:moveTo>
                  <a:pt x="90316" y="105466"/>
                </a:moveTo>
                <a:lnTo>
                  <a:pt x="63222" y="85600"/>
                </a:lnTo>
                <a:lnTo>
                  <a:pt x="60000" y="83238"/>
                </a:lnTo>
                <a:lnTo>
                  <a:pt x="56772" y="85600"/>
                </a:lnTo>
                <a:lnTo>
                  <a:pt x="29683" y="105466"/>
                </a:lnTo>
                <a:lnTo>
                  <a:pt x="40627" y="72638"/>
                </a:lnTo>
                <a:lnTo>
                  <a:pt x="41855" y="68950"/>
                </a:lnTo>
                <a:lnTo>
                  <a:pt x="38777" y="66583"/>
                </a:lnTo>
                <a:lnTo>
                  <a:pt x="16038" y="49088"/>
                </a:lnTo>
                <a:lnTo>
                  <a:pt x="47416" y="49088"/>
                </a:lnTo>
                <a:lnTo>
                  <a:pt x="48744" y="45550"/>
                </a:lnTo>
                <a:lnTo>
                  <a:pt x="60000" y="15533"/>
                </a:lnTo>
                <a:lnTo>
                  <a:pt x="71255" y="45550"/>
                </a:lnTo>
                <a:lnTo>
                  <a:pt x="72583" y="49088"/>
                </a:lnTo>
                <a:lnTo>
                  <a:pt x="103966" y="49088"/>
                </a:lnTo>
                <a:lnTo>
                  <a:pt x="81216" y="66583"/>
                </a:lnTo>
                <a:lnTo>
                  <a:pt x="78144" y="68950"/>
                </a:lnTo>
                <a:cubicBezTo>
                  <a:pt x="78144" y="68950"/>
                  <a:pt x="90316" y="105466"/>
                  <a:pt x="90316" y="105466"/>
                </a:cubicBezTo>
                <a:close/>
                <a:moveTo>
                  <a:pt x="120000" y="43638"/>
                </a:moveTo>
                <a:lnTo>
                  <a:pt x="76361" y="43638"/>
                </a:lnTo>
                <a:lnTo>
                  <a:pt x="60000" y="0"/>
                </a:lnTo>
                <a:lnTo>
                  <a:pt x="43638" y="43638"/>
                </a:lnTo>
                <a:lnTo>
                  <a:pt x="0" y="43638"/>
                </a:lnTo>
                <a:lnTo>
                  <a:pt x="35455" y="70911"/>
                </a:lnTo>
                <a:lnTo>
                  <a:pt x="19088" y="120000"/>
                </a:lnTo>
                <a:lnTo>
                  <a:pt x="60000" y="90000"/>
                </a:lnTo>
                <a:lnTo>
                  <a:pt x="100911" y="120000"/>
                </a:lnTo>
                <a:lnTo>
                  <a:pt x="84544" y="70911"/>
                </a:lnTo>
                <a:cubicBezTo>
                  <a:pt x="84544" y="70911"/>
                  <a:pt x="120000" y="43638"/>
                  <a:pt x="120000" y="43638"/>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665" name="Google Shape;665;p73"/>
          <p:cNvSpPr/>
          <p:nvPr/>
        </p:nvSpPr>
        <p:spPr>
          <a:xfrm>
            <a:off x="504788" y="3893486"/>
            <a:ext cx="209700" cy="209400"/>
          </a:xfrm>
          <a:custGeom>
            <a:avLst/>
            <a:gdLst/>
            <a:ahLst/>
            <a:cxnLst/>
            <a:rect l="l" t="t" r="r" b="b"/>
            <a:pathLst>
              <a:path w="120000" h="120000" extrusionOk="0">
                <a:moveTo>
                  <a:pt x="91338" y="114544"/>
                </a:moveTo>
                <a:cubicBezTo>
                  <a:pt x="87922" y="114544"/>
                  <a:pt x="84588" y="113788"/>
                  <a:pt x="81444" y="112300"/>
                </a:cubicBezTo>
                <a:cubicBezTo>
                  <a:pt x="81150" y="112161"/>
                  <a:pt x="80844" y="112055"/>
                  <a:pt x="80538" y="111972"/>
                </a:cubicBezTo>
                <a:cubicBezTo>
                  <a:pt x="49544" y="96155"/>
                  <a:pt x="23861" y="70472"/>
                  <a:pt x="8044" y="39472"/>
                </a:cubicBezTo>
                <a:cubicBezTo>
                  <a:pt x="7955" y="39155"/>
                  <a:pt x="7844" y="38838"/>
                  <a:pt x="7700" y="38533"/>
                </a:cubicBezTo>
                <a:cubicBezTo>
                  <a:pt x="6205" y="35383"/>
                  <a:pt x="5455" y="32055"/>
                  <a:pt x="5455" y="28638"/>
                </a:cubicBezTo>
                <a:cubicBezTo>
                  <a:pt x="5455" y="15411"/>
                  <a:pt x="17033" y="5455"/>
                  <a:pt x="24538" y="5455"/>
                </a:cubicBezTo>
                <a:cubicBezTo>
                  <a:pt x="25522" y="5455"/>
                  <a:pt x="26172" y="5955"/>
                  <a:pt x="26466" y="6255"/>
                </a:cubicBezTo>
                <a:cubicBezTo>
                  <a:pt x="26533" y="6327"/>
                  <a:pt x="26655" y="6466"/>
                  <a:pt x="26838" y="6755"/>
                </a:cubicBezTo>
                <a:cubicBezTo>
                  <a:pt x="26933" y="6911"/>
                  <a:pt x="27038" y="7061"/>
                  <a:pt x="27150" y="7205"/>
                </a:cubicBezTo>
                <a:lnTo>
                  <a:pt x="45100" y="30294"/>
                </a:lnTo>
                <a:cubicBezTo>
                  <a:pt x="45238" y="30472"/>
                  <a:pt x="45388" y="30638"/>
                  <a:pt x="45550" y="30800"/>
                </a:cubicBezTo>
                <a:cubicBezTo>
                  <a:pt x="45850" y="31100"/>
                  <a:pt x="46350" y="31750"/>
                  <a:pt x="46350" y="32727"/>
                </a:cubicBezTo>
                <a:cubicBezTo>
                  <a:pt x="46350" y="33211"/>
                  <a:pt x="46216" y="33666"/>
                  <a:pt x="45955" y="34083"/>
                </a:cubicBezTo>
                <a:lnTo>
                  <a:pt x="39877" y="40116"/>
                </a:lnTo>
                <a:cubicBezTo>
                  <a:pt x="39850" y="40144"/>
                  <a:pt x="39822" y="40172"/>
                  <a:pt x="39794" y="40200"/>
                </a:cubicBezTo>
                <a:cubicBezTo>
                  <a:pt x="37594" y="42272"/>
                  <a:pt x="36338" y="45144"/>
                  <a:pt x="36338" y="48155"/>
                </a:cubicBezTo>
                <a:cubicBezTo>
                  <a:pt x="36338" y="50972"/>
                  <a:pt x="37433" y="53655"/>
                  <a:pt x="39333" y="55666"/>
                </a:cubicBezTo>
                <a:cubicBezTo>
                  <a:pt x="39400" y="55777"/>
                  <a:pt x="39472" y="55883"/>
                  <a:pt x="39550" y="55988"/>
                </a:cubicBezTo>
                <a:cubicBezTo>
                  <a:pt x="46250" y="65250"/>
                  <a:pt x="54483" y="73455"/>
                  <a:pt x="64027" y="80383"/>
                </a:cubicBezTo>
                <a:cubicBezTo>
                  <a:pt x="64100" y="80433"/>
                  <a:pt x="64172" y="80483"/>
                  <a:pt x="64250" y="80533"/>
                </a:cubicBezTo>
                <a:cubicBezTo>
                  <a:pt x="66266" y="82466"/>
                  <a:pt x="68966" y="83583"/>
                  <a:pt x="71800" y="83583"/>
                </a:cubicBezTo>
                <a:cubicBezTo>
                  <a:pt x="74644" y="83583"/>
                  <a:pt x="77388" y="82444"/>
                  <a:pt x="79427" y="80438"/>
                </a:cubicBezTo>
                <a:cubicBezTo>
                  <a:pt x="79533" y="80350"/>
                  <a:pt x="79638" y="80255"/>
                  <a:pt x="79733" y="80150"/>
                </a:cubicBezTo>
                <a:lnTo>
                  <a:pt x="85838" y="74000"/>
                </a:lnTo>
                <a:cubicBezTo>
                  <a:pt x="86272" y="73727"/>
                  <a:pt x="86727" y="73594"/>
                  <a:pt x="87205" y="73594"/>
                </a:cubicBezTo>
                <a:cubicBezTo>
                  <a:pt x="88188" y="73594"/>
                  <a:pt x="88833" y="74094"/>
                  <a:pt x="89133" y="74394"/>
                </a:cubicBezTo>
                <a:cubicBezTo>
                  <a:pt x="89294" y="74555"/>
                  <a:pt x="89461" y="74705"/>
                  <a:pt x="89638" y="74844"/>
                </a:cubicBezTo>
                <a:lnTo>
                  <a:pt x="112727" y="92800"/>
                </a:lnTo>
                <a:cubicBezTo>
                  <a:pt x="112872" y="92916"/>
                  <a:pt x="113027" y="93022"/>
                  <a:pt x="113188" y="93122"/>
                </a:cubicBezTo>
                <a:cubicBezTo>
                  <a:pt x="113477" y="93305"/>
                  <a:pt x="113605" y="93422"/>
                  <a:pt x="113672" y="93483"/>
                </a:cubicBezTo>
                <a:cubicBezTo>
                  <a:pt x="113972" y="93783"/>
                  <a:pt x="114472" y="94427"/>
                  <a:pt x="114472" y="95411"/>
                </a:cubicBezTo>
                <a:cubicBezTo>
                  <a:pt x="114472" y="95594"/>
                  <a:pt x="114477" y="95777"/>
                  <a:pt x="114500" y="95961"/>
                </a:cubicBezTo>
                <a:cubicBezTo>
                  <a:pt x="114072" y="103472"/>
                  <a:pt x="104272" y="114544"/>
                  <a:pt x="91338" y="114544"/>
                </a:cubicBezTo>
                <a:moveTo>
                  <a:pt x="119922" y="95411"/>
                </a:moveTo>
                <a:cubicBezTo>
                  <a:pt x="119922" y="93155"/>
                  <a:pt x="119005" y="91105"/>
                  <a:pt x="117527" y="89627"/>
                </a:cubicBezTo>
                <a:cubicBezTo>
                  <a:pt x="117094" y="89188"/>
                  <a:pt x="116600" y="88822"/>
                  <a:pt x="116072" y="88494"/>
                </a:cubicBezTo>
                <a:lnTo>
                  <a:pt x="92988" y="70538"/>
                </a:lnTo>
                <a:cubicBezTo>
                  <a:pt x="91505" y="69055"/>
                  <a:pt x="89466" y="68138"/>
                  <a:pt x="87205" y="68138"/>
                </a:cubicBezTo>
                <a:cubicBezTo>
                  <a:pt x="85355" y="68138"/>
                  <a:pt x="83666" y="68777"/>
                  <a:pt x="82305" y="69816"/>
                </a:cubicBezTo>
                <a:lnTo>
                  <a:pt x="75861" y="76311"/>
                </a:lnTo>
                <a:lnTo>
                  <a:pt x="75844" y="76294"/>
                </a:lnTo>
                <a:cubicBezTo>
                  <a:pt x="74850" y="77411"/>
                  <a:pt x="73411" y="78127"/>
                  <a:pt x="71800" y="78127"/>
                </a:cubicBezTo>
                <a:cubicBezTo>
                  <a:pt x="69955" y="78127"/>
                  <a:pt x="68333" y="77205"/>
                  <a:pt x="67344" y="75805"/>
                </a:cubicBezTo>
                <a:cubicBezTo>
                  <a:pt x="67311" y="75855"/>
                  <a:pt x="67261" y="75905"/>
                  <a:pt x="67227" y="75966"/>
                </a:cubicBezTo>
                <a:cubicBezTo>
                  <a:pt x="58316" y="69500"/>
                  <a:pt x="50422" y="61711"/>
                  <a:pt x="43966" y="52788"/>
                </a:cubicBezTo>
                <a:cubicBezTo>
                  <a:pt x="44027" y="52750"/>
                  <a:pt x="44083" y="52700"/>
                  <a:pt x="44150" y="52661"/>
                </a:cubicBezTo>
                <a:cubicBezTo>
                  <a:pt x="42727" y="51661"/>
                  <a:pt x="41794" y="50022"/>
                  <a:pt x="41794" y="48155"/>
                </a:cubicBezTo>
                <a:cubicBezTo>
                  <a:pt x="41794" y="46483"/>
                  <a:pt x="42550" y="45005"/>
                  <a:pt x="43727" y="44000"/>
                </a:cubicBezTo>
                <a:lnTo>
                  <a:pt x="43722" y="43988"/>
                </a:lnTo>
                <a:lnTo>
                  <a:pt x="50127" y="37627"/>
                </a:lnTo>
                <a:cubicBezTo>
                  <a:pt x="51172" y="36266"/>
                  <a:pt x="51805" y="34577"/>
                  <a:pt x="51805" y="32727"/>
                </a:cubicBezTo>
                <a:cubicBezTo>
                  <a:pt x="51805" y="30472"/>
                  <a:pt x="50888" y="28422"/>
                  <a:pt x="49405" y="26944"/>
                </a:cubicBezTo>
                <a:lnTo>
                  <a:pt x="31455" y="3850"/>
                </a:lnTo>
                <a:cubicBezTo>
                  <a:pt x="31127" y="3327"/>
                  <a:pt x="30761" y="2833"/>
                  <a:pt x="30322" y="2400"/>
                </a:cubicBezTo>
                <a:cubicBezTo>
                  <a:pt x="28838" y="916"/>
                  <a:pt x="26794" y="0"/>
                  <a:pt x="24538" y="0"/>
                </a:cubicBezTo>
                <a:cubicBezTo>
                  <a:pt x="13633" y="0"/>
                  <a:pt x="0" y="12822"/>
                  <a:pt x="0" y="28638"/>
                </a:cubicBezTo>
                <a:cubicBezTo>
                  <a:pt x="0" y="33016"/>
                  <a:pt x="1016" y="37155"/>
                  <a:pt x="2772" y="40866"/>
                </a:cubicBezTo>
                <a:lnTo>
                  <a:pt x="2677" y="40961"/>
                </a:lnTo>
                <a:cubicBezTo>
                  <a:pt x="19083" y="73638"/>
                  <a:pt x="46350" y="100911"/>
                  <a:pt x="79022" y="117316"/>
                </a:cubicBezTo>
                <a:lnTo>
                  <a:pt x="79111" y="117227"/>
                </a:lnTo>
                <a:cubicBezTo>
                  <a:pt x="82822" y="118988"/>
                  <a:pt x="86955" y="120000"/>
                  <a:pt x="91338" y="120000"/>
                </a:cubicBezTo>
                <a:cubicBezTo>
                  <a:pt x="107150" y="120000"/>
                  <a:pt x="119966" y="106361"/>
                  <a:pt x="119966" y="95455"/>
                </a:cubicBezTo>
                <a:cubicBezTo>
                  <a:pt x="119966" y="95438"/>
                  <a:pt x="119966" y="95427"/>
                  <a:pt x="119966" y="95411"/>
                </a:cubicBezTo>
                <a:cubicBezTo>
                  <a:pt x="119966" y="95411"/>
                  <a:pt x="119922" y="95411"/>
                  <a:pt x="119922" y="95411"/>
                </a:cubicBezTo>
                <a:close/>
                <a:moveTo>
                  <a:pt x="65472" y="60000"/>
                </a:moveTo>
                <a:cubicBezTo>
                  <a:pt x="68477" y="60000"/>
                  <a:pt x="70922" y="57555"/>
                  <a:pt x="70922" y="54550"/>
                </a:cubicBezTo>
                <a:cubicBezTo>
                  <a:pt x="70922" y="51533"/>
                  <a:pt x="68477" y="49088"/>
                  <a:pt x="65472" y="49088"/>
                </a:cubicBezTo>
                <a:cubicBezTo>
                  <a:pt x="62455" y="49088"/>
                  <a:pt x="60016" y="51533"/>
                  <a:pt x="60016" y="54550"/>
                </a:cubicBezTo>
                <a:cubicBezTo>
                  <a:pt x="60016" y="57555"/>
                  <a:pt x="62455" y="60000"/>
                  <a:pt x="65472" y="60000"/>
                </a:cubicBezTo>
                <a:moveTo>
                  <a:pt x="65472" y="32727"/>
                </a:moveTo>
                <a:cubicBezTo>
                  <a:pt x="77516" y="32727"/>
                  <a:pt x="87283" y="42494"/>
                  <a:pt x="87283" y="54550"/>
                </a:cubicBezTo>
                <a:cubicBezTo>
                  <a:pt x="87283" y="56055"/>
                  <a:pt x="88500" y="57272"/>
                  <a:pt x="90005" y="57272"/>
                </a:cubicBezTo>
                <a:cubicBezTo>
                  <a:pt x="91511" y="57272"/>
                  <a:pt x="92733" y="56055"/>
                  <a:pt x="92733" y="54550"/>
                </a:cubicBezTo>
                <a:cubicBezTo>
                  <a:pt x="92733" y="39483"/>
                  <a:pt x="80527" y="27272"/>
                  <a:pt x="65472" y="27272"/>
                </a:cubicBezTo>
                <a:cubicBezTo>
                  <a:pt x="63961" y="27272"/>
                  <a:pt x="62744" y="28494"/>
                  <a:pt x="62744" y="30000"/>
                </a:cubicBezTo>
                <a:cubicBezTo>
                  <a:pt x="62744" y="31511"/>
                  <a:pt x="63961" y="32727"/>
                  <a:pt x="65472" y="32727"/>
                </a:cubicBezTo>
                <a:moveTo>
                  <a:pt x="65472" y="5455"/>
                </a:moveTo>
                <a:cubicBezTo>
                  <a:pt x="92572" y="5455"/>
                  <a:pt x="114544" y="27438"/>
                  <a:pt x="114544" y="54550"/>
                </a:cubicBezTo>
                <a:cubicBezTo>
                  <a:pt x="114544" y="56055"/>
                  <a:pt x="115766" y="57272"/>
                  <a:pt x="117272" y="57272"/>
                </a:cubicBezTo>
                <a:cubicBezTo>
                  <a:pt x="118777" y="57272"/>
                  <a:pt x="120000" y="56055"/>
                  <a:pt x="120000" y="54550"/>
                </a:cubicBezTo>
                <a:cubicBezTo>
                  <a:pt x="120000" y="24422"/>
                  <a:pt x="95588" y="0"/>
                  <a:pt x="65472" y="0"/>
                </a:cubicBezTo>
                <a:cubicBezTo>
                  <a:pt x="63961" y="0"/>
                  <a:pt x="62744" y="1222"/>
                  <a:pt x="62744" y="2727"/>
                </a:cubicBezTo>
                <a:cubicBezTo>
                  <a:pt x="62744" y="4233"/>
                  <a:pt x="63961" y="5455"/>
                  <a:pt x="65472" y="5455"/>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666" name="Google Shape;666;p73"/>
          <p:cNvSpPr txBox="1"/>
          <p:nvPr/>
        </p:nvSpPr>
        <p:spPr>
          <a:xfrm>
            <a:off x="965764" y="2024263"/>
            <a:ext cx="3429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CCCAP does not consider the overlap of UPK and CCCAP hours to be “double dipping” and funds will not be recovered for this reason alone.</a:t>
            </a:r>
            <a:endParaRPr>
              <a:solidFill>
                <a:schemeClr val="dk1"/>
              </a:solidFill>
              <a:latin typeface="Trebuchet MS"/>
              <a:ea typeface="Trebuchet MS"/>
              <a:cs typeface="Trebuchet MS"/>
              <a:sym typeface="Trebuchet MS"/>
            </a:endParaRPr>
          </a:p>
        </p:txBody>
      </p:sp>
      <p:sp>
        <p:nvSpPr>
          <p:cNvPr id="667" name="Google Shape;667;p73"/>
          <p:cNvSpPr/>
          <p:nvPr/>
        </p:nvSpPr>
        <p:spPr>
          <a:xfrm>
            <a:off x="392391" y="2040931"/>
            <a:ext cx="420900" cy="420900"/>
          </a:xfrm>
          <a:prstGeom prst="ellipse">
            <a:avLst/>
          </a:prstGeom>
          <a:solidFill>
            <a:srgbClr val="FFD100"/>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p:txBody>
      </p:sp>
      <p:sp>
        <p:nvSpPr>
          <p:cNvPr id="668" name="Google Shape;668;p73"/>
          <p:cNvSpPr/>
          <p:nvPr/>
        </p:nvSpPr>
        <p:spPr>
          <a:xfrm>
            <a:off x="504796" y="2146676"/>
            <a:ext cx="209400" cy="209400"/>
          </a:xfrm>
          <a:custGeom>
            <a:avLst/>
            <a:gdLst/>
            <a:ahLst/>
            <a:cxnLst/>
            <a:rect l="l" t="t" r="r" b="b"/>
            <a:pathLst>
              <a:path w="120000" h="120000" extrusionOk="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rgbClr val="FFFFFF"/>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669" name="Google Shape;669;p73"/>
          <p:cNvSpPr txBox="1"/>
          <p:nvPr/>
        </p:nvSpPr>
        <p:spPr>
          <a:xfrm>
            <a:off x="965925" y="801238"/>
            <a:ext cx="342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CCCAP will not penalize families or providers if UPK and CCCAP hours overlap.</a:t>
            </a:r>
            <a:endParaRPr>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74"/>
          <p:cNvPicPr preferRelativeResize="0"/>
          <p:nvPr/>
        </p:nvPicPr>
        <p:blipFill rotWithShape="1">
          <a:blip r:embed="rId3">
            <a:alphaModFix/>
          </a:blip>
          <a:srcRect l="8291" r="8291"/>
          <a:stretch/>
        </p:blipFill>
        <p:spPr>
          <a:xfrm>
            <a:off x="3042300" y="1"/>
            <a:ext cx="6198702" cy="4960026"/>
          </a:xfrm>
          <a:prstGeom prst="rect">
            <a:avLst/>
          </a:prstGeom>
          <a:noFill/>
          <a:ln>
            <a:noFill/>
          </a:ln>
        </p:spPr>
      </p:pic>
      <p:sp>
        <p:nvSpPr>
          <p:cNvPr id="676" name="Google Shape;676;p74"/>
          <p:cNvSpPr/>
          <p:nvPr/>
        </p:nvSpPr>
        <p:spPr>
          <a:xfrm>
            <a:off x="0" y="0"/>
            <a:ext cx="3042300" cy="5143500"/>
          </a:xfrm>
          <a:prstGeom prst="rect">
            <a:avLst/>
          </a:prstGeom>
          <a:solidFill>
            <a:srgbClr val="245D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Source Sans Pro"/>
              <a:ea typeface="Source Sans Pro"/>
              <a:cs typeface="Source Sans Pro"/>
              <a:sym typeface="Source Sans Pro"/>
            </a:endParaRPr>
          </a:p>
        </p:txBody>
      </p:sp>
      <p:sp>
        <p:nvSpPr>
          <p:cNvPr id="677" name="Google Shape;677;p74"/>
          <p:cNvSpPr txBox="1"/>
          <p:nvPr/>
        </p:nvSpPr>
        <p:spPr>
          <a:xfrm>
            <a:off x="82050" y="1301175"/>
            <a:ext cx="2878200" cy="2131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400"/>
              <a:buFont typeface="Arial"/>
              <a:buNone/>
            </a:pPr>
            <a:r>
              <a:rPr lang="en-US" sz="2200" b="1">
                <a:solidFill>
                  <a:schemeClr val="lt1"/>
                </a:solidFill>
                <a:latin typeface="Trebuchet MS"/>
                <a:ea typeface="Trebuchet MS"/>
                <a:cs typeface="Trebuchet MS"/>
                <a:sym typeface="Trebuchet MS"/>
              </a:rPr>
              <a:t>All Colorado children, families, and early childhood professionals are valued, healthy and thriving.</a:t>
            </a:r>
            <a:endParaRPr sz="2200" b="1">
              <a:solidFill>
                <a:schemeClr val="lt1"/>
              </a:solidFill>
              <a:latin typeface="Trebuchet MS"/>
              <a:ea typeface="Trebuchet MS"/>
              <a:cs typeface="Trebuchet MS"/>
              <a:sym typeface="Trebuchet MS"/>
            </a:endParaRPr>
          </a:p>
        </p:txBody>
      </p:sp>
      <p:sp>
        <p:nvSpPr>
          <p:cNvPr id="678" name="Google Shape;678;p74"/>
          <p:cNvSpPr txBox="1"/>
          <p:nvPr/>
        </p:nvSpPr>
        <p:spPr>
          <a:xfrm>
            <a:off x="879587" y="460739"/>
            <a:ext cx="1945500" cy="23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1600">
                <a:solidFill>
                  <a:srgbClr val="FFD100"/>
                </a:solidFill>
                <a:latin typeface="Trebuchet MS"/>
                <a:ea typeface="Trebuchet MS"/>
                <a:cs typeface="Trebuchet MS"/>
                <a:sym typeface="Trebuchet MS"/>
              </a:rPr>
              <a:t>OUR VISION</a:t>
            </a:r>
            <a:endParaRPr sz="1600" i="0" u="none" strike="noStrike" cap="none">
              <a:solidFill>
                <a:srgbClr val="FFD100"/>
              </a:solidFill>
              <a:latin typeface="Trebuchet MS"/>
              <a:ea typeface="Trebuchet MS"/>
              <a:cs typeface="Trebuchet MS"/>
              <a:sym typeface="Trebuchet MS"/>
            </a:endParaRPr>
          </a:p>
        </p:txBody>
      </p:sp>
      <p:sp>
        <p:nvSpPr>
          <p:cNvPr id="679" name="Google Shape;679;p74"/>
          <p:cNvSpPr/>
          <p:nvPr/>
        </p:nvSpPr>
        <p:spPr>
          <a:xfrm>
            <a:off x="5279675" y="3739250"/>
            <a:ext cx="3677700" cy="1125000"/>
          </a:xfrm>
          <a:prstGeom prst="rect">
            <a:avLst/>
          </a:prstGeom>
          <a:solidFill>
            <a:srgbClr val="FFFFFF">
              <a:alpha val="64709"/>
            </a:srgbClr>
          </a:solidFill>
          <a:ln>
            <a:noFill/>
          </a:ln>
          <a:effectLst>
            <a:outerShdw blurRad="57150" dist="19050" dir="48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4"/>
          <p:cNvSpPr txBox="1"/>
          <p:nvPr/>
        </p:nvSpPr>
        <p:spPr>
          <a:xfrm>
            <a:off x="5279675" y="3853850"/>
            <a:ext cx="3677700" cy="4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rgbClr val="595959"/>
                </a:solidFill>
                <a:latin typeface="Trebuchet MS"/>
                <a:ea typeface="Trebuchet MS"/>
                <a:cs typeface="Trebuchet MS"/>
                <a:sym typeface="Trebuchet MS"/>
              </a:rPr>
              <a:t>Continuing the Conversation</a:t>
            </a:r>
            <a:endParaRPr sz="2400" b="1" i="0" u="none" strike="noStrike" cap="none">
              <a:solidFill>
                <a:srgbClr val="595959"/>
              </a:solidFill>
              <a:latin typeface="Trebuchet MS"/>
              <a:ea typeface="Trebuchet MS"/>
              <a:cs typeface="Trebuchet MS"/>
              <a:sym typeface="Trebuchet MS"/>
            </a:endParaRPr>
          </a:p>
        </p:txBody>
      </p:sp>
      <p:pic>
        <p:nvPicPr>
          <p:cNvPr id="681" name="Google Shape;681;p74"/>
          <p:cNvPicPr preferRelativeResize="0"/>
          <p:nvPr/>
        </p:nvPicPr>
        <p:blipFill>
          <a:blip r:embed="rId4">
            <a:alphaModFix/>
          </a:blip>
          <a:stretch>
            <a:fillRect/>
          </a:stretch>
        </p:blipFill>
        <p:spPr>
          <a:xfrm>
            <a:off x="217227" y="4325301"/>
            <a:ext cx="2607852" cy="529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75"/>
          <p:cNvPicPr preferRelativeResize="0"/>
          <p:nvPr/>
        </p:nvPicPr>
        <p:blipFill rotWithShape="1">
          <a:blip r:embed="rId3">
            <a:alphaModFix/>
          </a:blip>
          <a:srcRect l="26723" r="26728"/>
          <a:stretch/>
        </p:blipFill>
        <p:spPr>
          <a:xfrm>
            <a:off x="-925" y="-543125"/>
            <a:ext cx="3592760" cy="5143501"/>
          </a:xfrm>
          <a:custGeom>
            <a:avLst/>
            <a:gdLst/>
            <a:ahLst/>
            <a:cxnLst/>
            <a:rect l="l" t="t" r="r" b="b"/>
            <a:pathLst>
              <a:path w="5464274" h="5143501" extrusionOk="0">
                <a:moveTo>
                  <a:pt x="0" y="0"/>
                </a:moveTo>
                <a:lnTo>
                  <a:pt x="5464274" y="0"/>
                </a:lnTo>
                <a:lnTo>
                  <a:pt x="1754848" y="5143501"/>
                </a:lnTo>
                <a:lnTo>
                  <a:pt x="0" y="5143501"/>
                </a:lnTo>
                <a:close/>
              </a:path>
            </a:pathLst>
          </a:custGeom>
          <a:noFill/>
          <a:ln>
            <a:noFill/>
          </a:ln>
        </p:spPr>
      </p:pic>
      <p:pic>
        <p:nvPicPr>
          <p:cNvPr id="687" name="Google Shape;687;p75"/>
          <p:cNvPicPr preferRelativeResize="0"/>
          <p:nvPr/>
        </p:nvPicPr>
        <p:blipFill rotWithShape="1">
          <a:blip r:embed="rId4">
            <a:alphaModFix amt="3000"/>
          </a:blip>
          <a:srcRect l="7051" t="32998" r="35756" b="9622"/>
          <a:stretch/>
        </p:blipFill>
        <p:spPr>
          <a:xfrm rot="5400000">
            <a:off x="4487276" y="469350"/>
            <a:ext cx="5150324" cy="4211625"/>
          </a:xfrm>
          <a:prstGeom prst="rect">
            <a:avLst/>
          </a:prstGeom>
          <a:noFill/>
          <a:ln>
            <a:noFill/>
          </a:ln>
        </p:spPr>
      </p:pic>
      <p:sp>
        <p:nvSpPr>
          <p:cNvPr id="688" name="Google Shape;688;p75"/>
          <p:cNvSpPr/>
          <p:nvPr/>
        </p:nvSpPr>
        <p:spPr>
          <a:xfrm>
            <a:off x="-925" y="4475575"/>
            <a:ext cx="9145855" cy="734336"/>
          </a:xfrm>
          <a:custGeom>
            <a:avLst/>
            <a:gdLst/>
            <a:ahLst/>
            <a:cxnLst/>
            <a:rect l="l" t="t" r="r" b="b"/>
            <a:pathLst>
              <a:path w="2070369" h="1468673" extrusionOk="0">
                <a:moveTo>
                  <a:pt x="0" y="0"/>
                </a:moveTo>
                <a:lnTo>
                  <a:pt x="2070369" y="0"/>
                </a:lnTo>
                <a:lnTo>
                  <a:pt x="2070369" y="1468673"/>
                </a:lnTo>
                <a:lnTo>
                  <a:pt x="0" y="1468673"/>
                </a:lnTo>
                <a:close/>
              </a:path>
            </a:pathLst>
          </a:custGeom>
          <a:solidFill>
            <a:schemeClr val="accent1"/>
          </a:solidFill>
          <a:ln>
            <a:noFill/>
          </a:ln>
        </p:spPr>
      </p:sp>
      <p:sp>
        <p:nvSpPr>
          <p:cNvPr id="689" name="Google Shape;689;p75"/>
          <p:cNvSpPr/>
          <p:nvPr/>
        </p:nvSpPr>
        <p:spPr>
          <a:xfrm>
            <a:off x="3536525" y="454450"/>
            <a:ext cx="5520900" cy="3607200"/>
          </a:xfrm>
          <a:prstGeom prst="rect">
            <a:avLst/>
          </a:prstGeom>
          <a:noFill/>
          <a:ln>
            <a:noFill/>
          </a:ln>
        </p:spPr>
        <p:txBody>
          <a:bodyPr spcFirstLastPara="1" wrap="square" lIns="91425" tIns="45700" rIns="91425" bIns="45700" anchor="t" anchorCtr="0">
            <a:noAutofit/>
          </a:bodyPr>
          <a:lstStyle/>
          <a:p>
            <a:pPr marL="914400" lvl="0" indent="0" algn="l" rtl="0">
              <a:spcBef>
                <a:spcPts val="600"/>
              </a:spcBef>
              <a:spcAft>
                <a:spcPts val="0"/>
              </a:spcAft>
              <a:buNone/>
            </a:pPr>
            <a:endParaRPr sz="1200">
              <a:solidFill>
                <a:schemeClr val="dk1"/>
              </a:solidFill>
              <a:latin typeface="Trebuchet MS"/>
              <a:ea typeface="Trebuchet MS"/>
              <a:cs typeface="Trebuchet MS"/>
              <a:sym typeface="Trebuchet MS"/>
            </a:endParaRPr>
          </a:p>
          <a:p>
            <a:pPr marL="171450" marR="0" lvl="0" indent="-114300" algn="l" rtl="0">
              <a:spcBef>
                <a:spcPts val="0"/>
              </a:spcBef>
              <a:spcAft>
                <a:spcPts val="0"/>
              </a:spcAft>
              <a:buClr>
                <a:schemeClr val="dk1"/>
              </a:buClr>
              <a:buSzPts val="900"/>
              <a:buFont typeface="Arial"/>
              <a:buNone/>
            </a:pPr>
            <a:endParaRPr sz="900">
              <a:solidFill>
                <a:schemeClr val="dk1"/>
              </a:solidFill>
              <a:latin typeface="Trebuchet MS"/>
              <a:ea typeface="Trebuchet MS"/>
              <a:cs typeface="Trebuchet MS"/>
              <a:sym typeface="Trebuchet MS"/>
            </a:endParaRPr>
          </a:p>
          <a:p>
            <a:pPr marL="171450" lvl="0" indent="-11430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State CCCAP Inquiries </a:t>
            </a: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Tamara Schmidt, Tamara.Schmidt@state.co.us</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County CCCAP Inquiries </a:t>
            </a: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u="sng">
                <a:solidFill>
                  <a:schemeClr val="accent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County Contact List</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Additional information and resources are available on the Colorado Department of Early Childhood’s website:</a:t>
            </a: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u="sng">
                <a:solidFill>
                  <a:schemeClr val="accent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For Families</a:t>
            </a:r>
            <a:endParaRPr sz="1200">
              <a:solidFill>
                <a:schemeClr val="accent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accent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u="sng">
                <a:solidFill>
                  <a:schemeClr val="accent1"/>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For Providers</a:t>
            </a:r>
            <a:endParaRPr sz="1200">
              <a:solidFill>
                <a:schemeClr val="accent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900">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a:solidFill>
                <a:schemeClr val="dk1"/>
              </a:solidFill>
              <a:latin typeface="Trebuchet MS"/>
              <a:ea typeface="Trebuchet MS"/>
              <a:cs typeface="Trebuchet MS"/>
              <a:sym typeface="Trebuchet MS"/>
            </a:endParaRPr>
          </a:p>
        </p:txBody>
      </p:sp>
      <p:sp>
        <p:nvSpPr>
          <p:cNvPr id="690" name="Google Shape;690;p75"/>
          <p:cNvSpPr txBox="1"/>
          <p:nvPr/>
        </p:nvSpPr>
        <p:spPr>
          <a:xfrm>
            <a:off x="3591825" y="371350"/>
            <a:ext cx="51072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Font typeface="Arial"/>
              <a:buNone/>
            </a:pPr>
            <a:r>
              <a:rPr lang="en-US" sz="2000" b="1">
                <a:solidFill>
                  <a:schemeClr val="dk1"/>
                </a:solidFill>
                <a:latin typeface="Trebuchet MS"/>
                <a:ea typeface="Trebuchet MS"/>
                <a:cs typeface="Trebuchet MS"/>
                <a:sym typeface="Trebuchet MS"/>
              </a:rPr>
              <a:t>Contact Information</a:t>
            </a:r>
            <a:endParaRPr sz="2800" b="1">
              <a:solidFill>
                <a:schemeClr val="dk1"/>
              </a:solidFill>
              <a:latin typeface="Trebuchet MS"/>
              <a:ea typeface="Trebuchet MS"/>
              <a:cs typeface="Trebuchet MS"/>
              <a:sym typeface="Trebuchet MS"/>
            </a:endParaRPr>
          </a:p>
        </p:txBody>
      </p:sp>
      <p:sp>
        <p:nvSpPr>
          <p:cNvPr id="691" name="Google Shape;691;p75"/>
          <p:cNvSpPr/>
          <p:nvPr/>
        </p:nvSpPr>
        <p:spPr>
          <a:xfrm rot="-201425">
            <a:off x="-117275" y="-335644"/>
            <a:ext cx="4102651" cy="5363853"/>
          </a:xfrm>
          <a:custGeom>
            <a:avLst/>
            <a:gdLst/>
            <a:ahLst/>
            <a:cxnLst/>
            <a:rect l="l" t="t" r="r" b="b"/>
            <a:pathLst>
              <a:path w="4576101" h="5148263" extrusionOk="0">
                <a:moveTo>
                  <a:pt x="0" y="0"/>
                </a:moveTo>
                <a:lnTo>
                  <a:pt x="4576101" y="0"/>
                </a:lnTo>
                <a:lnTo>
                  <a:pt x="1704106" y="5148263"/>
                </a:lnTo>
                <a:lnTo>
                  <a:pt x="0" y="5143501"/>
                </a:lnTo>
                <a:lnTo>
                  <a:pt x="0" y="0"/>
                </a:lnTo>
                <a:close/>
              </a:path>
            </a:pathLst>
          </a:custGeom>
          <a:solidFill>
            <a:srgbClr val="001970">
              <a:alpha val="1368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pic>
        <p:nvPicPr>
          <p:cNvPr id="692" name="Google Shape;692;p75"/>
          <p:cNvPicPr preferRelativeResize="0"/>
          <p:nvPr/>
        </p:nvPicPr>
        <p:blipFill>
          <a:blip r:embed="rId8">
            <a:alphaModFix/>
          </a:blip>
          <a:stretch>
            <a:fillRect/>
          </a:stretch>
        </p:blipFill>
        <p:spPr>
          <a:xfrm>
            <a:off x="6475827" y="4533838"/>
            <a:ext cx="2607852" cy="529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76"/>
          <p:cNvPicPr preferRelativeResize="0">
            <a:picLocks noGrp="1"/>
          </p:cNvPicPr>
          <p:nvPr>
            <p:ph type="pic" idx="2"/>
          </p:nvPr>
        </p:nvPicPr>
        <p:blipFill rotWithShape="1">
          <a:blip r:embed="rId3">
            <a:alphaModFix amt="84000"/>
          </a:blip>
          <a:srcRect t="10623" b="10623"/>
          <a:stretch/>
        </p:blipFill>
        <p:spPr>
          <a:xfrm>
            <a:off x="0" y="0"/>
            <a:ext cx="9144000" cy="5143500"/>
          </a:xfrm>
          <a:prstGeom prst="rect">
            <a:avLst/>
          </a:prstGeom>
          <a:noFill/>
          <a:ln>
            <a:noFill/>
          </a:ln>
        </p:spPr>
      </p:pic>
      <p:sp>
        <p:nvSpPr>
          <p:cNvPr id="699" name="Google Shape;699;p76"/>
          <p:cNvSpPr txBox="1"/>
          <p:nvPr/>
        </p:nvSpPr>
        <p:spPr>
          <a:xfrm flipH="1">
            <a:off x="-25" y="0"/>
            <a:ext cx="9144000" cy="5143500"/>
          </a:xfrm>
          <a:prstGeom prst="rect">
            <a:avLst/>
          </a:prstGeom>
          <a:solidFill>
            <a:srgbClr val="001970">
              <a:alpha val="5892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700" name="Google Shape;700;p76"/>
          <p:cNvSpPr txBox="1"/>
          <p:nvPr/>
        </p:nvSpPr>
        <p:spPr>
          <a:xfrm flipH="1">
            <a:off x="2306925" y="1062751"/>
            <a:ext cx="4530300" cy="2371200"/>
          </a:xfrm>
          <a:prstGeom prst="rect">
            <a:avLst/>
          </a:pr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6"/>
          <p:cNvSpPr txBox="1"/>
          <p:nvPr/>
        </p:nvSpPr>
        <p:spPr>
          <a:xfrm>
            <a:off x="2838450" y="1650011"/>
            <a:ext cx="34671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lt1"/>
                </a:solidFill>
                <a:latin typeface="Trebuchet MS"/>
                <a:ea typeface="Trebuchet MS"/>
                <a:cs typeface="Trebuchet MS"/>
                <a:sym typeface="Trebuchet MS"/>
              </a:rPr>
              <a:t>THANK YOU. </a:t>
            </a: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3600" b="1">
                <a:solidFill>
                  <a:schemeClr val="dk2"/>
                </a:solidFill>
                <a:latin typeface="Trebuchet MS"/>
                <a:ea typeface="Trebuchet MS"/>
                <a:cs typeface="Trebuchet MS"/>
                <a:sym typeface="Trebuchet MS"/>
              </a:rPr>
              <a:t>Questions?</a:t>
            </a:r>
            <a:endParaRPr sz="3600" b="1">
              <a:solidFill>
                <a:schemeClr val="dk2"/>
              </a:solidFill>
              <a:latin typeface="Trebuchet MS"/>
              <a:ea typeface="Trebuchet MS"/>
              <a:cs typeface="Trebuchet MS"/>
              <a:sym typeface="Trebuchet MS"/>
            </a:endParaRPr>
          </a:p>
        </p:txBody>
      </p:sp>
      <p:sp>
        <p:nvSpPr>
          <p:cNvPr id="702" name="Google Shape;702;p76"/>
          <p:cNvSpPr/>
          <p:nvPr/>
        </p:nvSpPr>
        <p:spPr>
          <a:xfrm>
            <a:off x="2591676" y="2939491"/>
            <a:ext cx="3960600" cy="5541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endParaRPr sz="1200">
              <a:solidFill>
                <a:srgbClr val="595959"/>
              </a:solidFill>
              <a:latin typeface="Montserrat"/>
              <a:ea typeface="Montserrat"/>
              <a:cs typeface="Montserrat"/>
              <a:sym typeface="Montserrat"/>
            </a:endParaRPr>
          </a:p>
        </p:txBody>
      </p:sp>
      <p:sp>
        <p:nvSpPr>
          <p:cNvPr id="703" name="Google Shape;703;p76"/>
          <p:cNvSpPr/>
          <p:nvPr/>
        </p:nvSpPr>
        <p:spPr>
          <a:xfrm>
            <a:off x="2395786" y="2571762"/>
            <a:ext cx="660300" cy="660300"/>
          </a:xfrm>
          <a:prstGeom prst="corner">
            <a:avLst>
              <a:gd name="adj1" fmla="val 9255"/>
              <a:gd name="adj2" fmla="val 961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704" name="Google Shape;704;p76"/>
          <p:cNvSpPr/>
          <p:nvPr/>
        </p:nvSpPr>
        <p:spPr>
          <a:xfrm rot="-5400000" flipH="1">
            <a:off x="6080414" y="1166451"/>
            <a:ext cx="660300" cy="660300"/>
          </a:xfrm>
          <a:prstGeom prst="corner">
            <a:avLst>
              <a:gd name="adj1" fmla="val 9255"/>
              <a:gd name="adj2" fmla="val 961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pic>
        <p:nvPicPr>
          <p:cNvPr id="705" name="Google Shape;705;p76"/>
          <p:cNvPicPr preferRelativeResize="0"/>
          <p:nvPr/>
        </p:nvPicPr>
        <p:blipFill>
          <a:blip r:embed="rId4">
            <a:alphaModFix/>
          </a:blip>
          <a:stretch>
            <a:fillRect/>
          </a:stretch>
        </p:blipFill>
        <p:spPr>
          <a:xfrm>
            <a:off x="3207898" y="4475253"/>
            <a:ext cx="2728202" cy="55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p:nvPr/>
        </p:nvSpPr>
        <p:spPr>
          <a:xfrm>
            <a:off x="0" y="0"/>
            <a:ext cx="9144000" cy="5143500"/>
          </a:xfrm>
          <a:prstGeom prst="rect">
            <a:avLst/>
          </a:prstGeom>
          <a:solidFill>
            <a:srgbClr val="245D3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333" name="Google Shape;333;p53"/>
          <p:cNvPicPr preferRelativeResize="0">
            <a:picLocks noGrp="1"/>
          </p:cNvPicPr>
          <p:nvPr>
            <p:ph type="pic" idx="2"/>
          </p:nvPr>
        </p:nvPicPr>
        <p:blipFill rotWithShape="1">
          <a:blip r:embed="rId3">
            <a:alphaModFix/>
          </a:blip>
          <a:srcRect t="10643" b="10635"/>
          <a:stretch/>
        </p:blipFill>
        <p:spPr>
          <a:xfrm>
            <a:off x="360388" y="359569"/>
            <a:ext cx="8423100" cy="4424400"/>
          </a:xfrm>
          <a:prstGeom prst="roundRect">
            <a:avLst>
              <a:gd name="adj" fmla="val 2233"/>
            </a:avLst>
          </a:prstGeom>
          <a:noFill/>
          <a:ln>
            <a:noFill/>
          </a:ln>
        </p:spPr>
      </p:pic>
      <p:sp>
        <p:nvSpPr>
          <p:cNvPr id="334" name="Google Shape;334;p53"/>
          <p:cNvSpPr/>
          <p:nvPr/>
        </p:nvSpPr>
        <p:spPr>
          <a:xfrm>
            <a:off x="360000" y="359575"/>
            <a:ext cx="8424000" cy="4424400"/>
          </a:xfrm>
          <a:prstGeom prst="rect">
            <a:avLst/>
          </a:prstGeom>
          <a:noFill/>
          <a:ln w="63500" cap="flat" cmpd="sng">
            <a:solidFill>
              <a:srgbClr val="FFFFFF"/>
            </a:solidFill>
            <a:prstDash val="solid"/>
            <a:miter lim="800000"/>
            <a:headEnd type="none" w="sm" len="sm"/>
            <a:tailEnd type="none" w="sm" len="sm"/>
          </a:ln>
          <a:effectLst>
            <a:reflection endPos="30000" dist="38100" dir="5400000" fadeDir="5400012" sy="-100000" algn="bl" rotWithShape="0"/>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sp>
        <p:nvSpPr>
          <p:cNvPr id="335" name="Google Shape;335;p53"/>
          <p:cNvSpPr/>
          <p:nvPr/>
        </p:nvSpPr>
        <p:spPr>
          <a:xfrm rot="-5400000" flipH="1">
            <a:off x="3690868" y="-703993"/>
            <a:ext cx="4732020" cy="6140005"/>
          </a:xfrm>
          <a:custGeom>
            <a:avLst/>
            <a:gdLst/>
            <a:ahLst/>
            <a:cxnLst/>
            <a:rect l="l" t="t" r="r" b="b"/>
            <a:pathLst>
              <a:path w="10287000" h="14706600" extrusionOk="0">
                <a:moveTo>
                  <a:pt x="10287000" y="8991601"/>
                </a:moveTo>
                <a:lnTo>
                  <a:pt x="10287000" y="14706600"/>
                </a:lnTo>
                <a:lnTo>
                  <a:pt x="0" y="14706600"/>
                </a:lnTo>
                <a:lnTo>
                  <a:pt x="0" y="8991601"/>
                </a:lnTo>
                <a:close/>
                <a:moveTo>
                  <a:pt x="10287000" y="8991600"/>
                </a:moveTo>
                <a:lnTo>
                  <a:pt x="0" y="8991600"/>
                </a:lnTo>
                <a:lnTo>
                  <a:pt x="0" y="0"/>
                </a:ln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sp>
        <p:nvSpPr>
          <p:cNvPr id="336" name="Google Shape;336;p53"/>
          <p:cNvSpPr txBox="1"/>
          <p:nvPr/>
        </p:nvSpPr>
        <p:spPr>
          <a:xfrm>
            <a:off x="5162725" y="666719"/>
            <a:ext cx="3468900" cy="507900"/>
          </a:xfrm>
          <a:prstGeom prst="rect">
            <a:avLst/>
          </a:prstGeom>
          <a:noFill/>
          <a:ln>
            <a:noFill/>
          </a:ln>
        </p:spPr>
        <p:txBody>
          <a:bodyPr spcFirstLastPara="1" wrap="square" lIns="45725" tIns="22850" rIns="45725" bIns="22850" anchor="t" anchorCtr="0">
            <a:noAutofit/>
          </a:bodyPr>
          <a:lstStyle/>
          <a:p>
            <a:pPr marL="0" marR="0" lvl="0" indent="0" algn="r" rtl="0">
              <a:lnSpc>
                <a:spcPct val="100000"/>
              </a:lnSpc>
              <a:spcBef>
                <a:spcPts val="0"/>
              </a:spcBef>
              <a:spcAft>
                <a:spcPts val="0"/>
              </a:spcAft>
              <a:buClr>
                <a:srgbClr val="000000"/>
              </a:buClr>
              <a:buSzPts val="3000"/>
              <a:buFont typeface="Arial"/>
              <a:buNone/>
            </a:pPr>
            <a:r>
              <a:rPr lang="en-US" sz="3000" b="1">
                <a:solidFill>
                  <a:schemeClr val="accent1"/>
                </a:solidFill>
                <a:latin typeface="Trebuchet MS"/>
                <a:ea typeface="Trebuchet MS"/>
                <a:cs typeface="Trebuchet MS"/>
                <a:sym typeface="Trebuchet MS"/>
              </a:rPr>
              <a:t>CCCAP Mission &amp; Purpose</a:t>
            </a:r>
            <a:endParaRPr sz="3000" b="1" i="0" u="none" strike="noStrike" cap="none">
              <a:solidFill>
                <a:schemeClr val="accent1"/>
              </a:solidFill>
              <a:latin typeface="Trebuchet MS"/>
              <a:ea typeface="Trebuchet MS"/>
              <a:cs typeface="Trebuchet MS"/>
              <a:sym typeface="Trebuchet MS"/>
            </a:endParaRPr>
          </a:p>
        </p:txBody>
      </p:sp>
      <p:sp>
        <p:nvSpPr>
          <p:cNvPr id="337" name="Google Shape;337;p53"/>
          <p:cNvSpPr txBox="1"/>
          <p:nvPr/>
        </p:nvSpPr>
        <p:spPr>
          <a:xfrm>
            <a:off x="4667425" y="1666582"/>
            <a:ext cx="3964200" cy="1062900"/>
          </a:xfrm>
          <a:prstGeom prst="rect">
            <a:avLst/>
          </a:prstGeom>
          <a:noFill/>
          <a:ln>
            <a:noFill/>
          </a:ln>
        </p:spPr>
        <p:txBody>
          <a:bodyPr spcFirstLastPara="1" wrap="square" lIns="45725" tIns="22850" rIns="45725" bIns="2285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200">
                <a:solidFill>
                  <a:schemeClr val="dk1"/>
                </a:solidFill>
                <a:latin typeface="Trebuchet MS"/>
                <a:ea typeface="Trebuchet MS"/>
                <a:cs typeface="Trebuchet MS"/>
                <a:sym typeface="Trebuchet MS"/>
              </a:rPr>
              <a:t>The purpose of CCCAP is to provide eligible households with access to </a:t>
            </a:r>
            <a:r>
              <a:rPr lang="en-US" sz="1200">
                <a:solidFill>
                  <a:schemeClr val="accent5"/>
                </a:solidFill>
                <a:latin typeface="Trebuchet MS"/>
                <a:ea typeface="Trebuchet MS"/>
                <a:cs typeface="Trebuchet MS"/>
                <a:sym typeface="Trebuchet MS"/>
              </a:rPr>
              <a:t>high quality</a:t>
            </a:r>
            <a:r>
              <a:rPr lang="en-US" sz="1200">
                <a:solidFill>
                  <a:schemeClr val="dk1"/>
                </a:solidFill>
                <a:latin typeface="Trebuchet MS"/>
                <a:ea typeface="Trebuchet MS"/>
                <a:cs typeface="Trebuchet MS"/>
                <a:sym typeface="Trebuchet MS"/>
              </a:rPr>
              <a:t>, affordable child care that supports healthy child </a:t>
            </a:r>
            <a:r>
              <a:rPr lang="en-US" sz="1200">
                <a:solidFill>
                  <a:schemeClr val="accent5"/>
                </a:solidFill>
                <a:latin typeface="Trebuchet MS"/>
                <a:ea typeface="Trebuchet MS"/>
                <a:cs typeface="Trebuchet MS"/>
                <a:sym typeface="Trebuchet MS"/>
              </a:rPr>
              <a:t>development</a:t>
            </a:r>
            <a:r>
              <a:rPr lang="en-US" sz="1200">
                <a:solidFill>
                  <a:schemeClr val="dk1"/>
                </a:solidFill>
                <a:latin typeface="Trebuchet MS"/>
                <a:ea typeface="Trebuchet MS"/>
                <a:cs typeface="Trebuchet MS"/>
                <a:sym typeface="Trebuchet MS"/>
              </a:rPr>
              <a:t> and </a:t>
            </a:r>
            <a:r>
              <a:rPr lang="en-US" sz="1200">
                <a:solidFill>
                  <a:schemeClr val="accent5"/>
                </a:solidFill>
                <a:latin typeface="Trebuchet MS"/>
                <a:ea typeface="Trebuchet MS"/>
                <a:cs typeface="Trebuchet MS"/>
                <a:sym typeface="Trebuchet MS"/>
              </a:rPr>
              <a:t>school readiness</a:t>
            </a:r>
            <a:r>
              <a:rPr lang="en-US" sz="1200">
                <a:solidFill>
                  <a:schemeClr val="dk1"/>
                </a:solidFill>
                <a:latin typeface="Trebuchet MS"/>
                <a:ea typeface="Trebuchet MS"/>
                <a:cs typeface="Trebuchet MS"/>
                <a:sym typeface="Trebuchet MS"/>
              </a:rPr>
              <a:t> while promoting household self-sufficiency and informed </a:t>
            </a:r>
            <a:r>
              <a:rPr lang="en-US" sz="1200">
                <a:solidFill>
                  <a:schemeClr val="accent5"/>
                </a:solidFill>
                <a:latin typeface="Trebuchet MS"/>
                <a:ea typeface="Trebuchet MS"/>
                <a:cs typeface="Trebuchet MS"/>
                <a:sym typeface="Trebuchet MS"/>
              </a:rPr>
              <a:t>child care choices</a:t>
            </a:r>
            <a:r>
              <a:rPr lang="en-US" sz="1200">
                <a:solidFill>
                  <a:schemeClr val="dk1"/>
                </a:solidFill>
                <a:latin typeface="Trebuchet MS"/>
                <a:ea typeface="Trebuchet MS"/>
                <a:cs typeface="Trebuchet MS"/>
                <a:sym typeface="Trebuchet MS"/>
              </a:rPr>
              <a:t>.</a:t>
            </a:r>
            <a:endParaRPr sz="1200">
              <a:solidFill>
                <a:schemeClr val="dk1"/>
              </a:solidFill>
              <a:latin typeface="Trebuchet MS"/>
              <a:ea typeface="Trebuchet MS"/>
              <a:cs typeface="Trebuchet MS"/>
              <a:sym typeface="Trebuchet MS"/>
            </a:endParaRPr>
          </a:p>
        </p:txBody>
      </p:sp>
      <p:pic>
        <p:nvPicPr>
          <p:cNvPr id="338" name="Google Shape;338;p53"/>
          <p:cNvPicPr preferRelativeResize="0"/>
          <p:nvPr/>
        </p:nvPicPr>
        <p:blipFill>
          <a:blip r:embed="rId4">
            <a:alphaModFix/>
          </a:blip>
          <a:stretch>
            <a:fillRect/>
          </a:stretch>
        </p:blipFill>
        <p:spPr>
          <a:xfrm>
            <a:off x="6780050" y="4124326"/>
            <a:ext cx="2226202" cy="45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4"/>
          <p:cNvPicPr preferRelativeResize="0"/>
          <p:nvPr/>
        </p:nvPicPr>
        <p:blipFill rotWithShape="1">
          <a:blip r:embed="rId3">
            <a:alphaModFix/>
          </a:blip>
          <a:srcRect t="18769" b="18769"/>
          <a:stretch/>
        </p:blipFill>
        <p:spPr>
          <a:xfrm flipH="1">
            <a:off x="3671701" y="0"/>
            <a:ext cx="5464274" cy="5143501"/>
          </a:xfrm>
          <a:custGeom>
            <a:avLst/>
            <a:gdLst/>
            <a:ahLst/>
            <a:cxnLst/>
            <a:rect l="l" t="t" r="r" b="b"/>
            <a:pathLst>
              <a:path w="5464274" h="5143501" extrusionOk="0">
                <a:moveTo>
                  <a:pt x="0" y="0"/>
                </a:moveTo>
                <a:lnTo>
                  <a:pt x="5464274" y="0"/>
                </a:lnTo>
                <a:lnTo>
                  <a:pt x="1754848" y="5143501"/>
                </a:lnTo>
                <a:lnTo>
                  <a:pt x="0" y="5143501"/>
                </a:lnTo>
                <a:close/>
              </a:path>
            </a:pathLst>
          </a:custGeom>
          <a:noFill/>
          <a:ln>
            <a:noFill/>
          </a:ln>
        </p:spPr>
      </p:pic>
      <p:pic>
        <p:nvPicPr>
          <p:cNvPr id="345" name="Google Shape;345;p54"/>
          <p:cNvPicPr preferRelativeResize="0"/>
          <p:nvPr/>
        </p:nvPicPr>
        <p:blipFill rotWithShape="1">
          <a:blip r:embed="rId4">
            <a:alphaModFix/>
          </a:blip>
          <a:srcRect l="17034" r="49695"/>
          <a:stretch/>
        </p:blipFill>
        <p:spPr>
          <a:xfrm>
            <a:off x="0" y="0"/>
            <a:ext cx="9144000" cy="1105275"/>
          </a:xfrm>
          <a:prstGeom prst="rect">
            <a:avLst/>
          </a:prstGeom>
          <a:noFill/>
          <a:ln>
            <a:noFill/>
          </a:ln>
        </p:spPr>
      </p:pic>
      <p:sp>
        <p:nvSpPr>
          <p:cNvPr id="346" name="Google Shape;346;p54"/>
          <p:cNvSpPr txBox="1"/>
          <p:nvPr/>
        </p:nvSpPr>
        <p:spPr>
          <a:xfrm>
            <a:off x="4312384" y="3644925"/>
            <a:ext cx="4442100" cy="23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endParaRPr sz="2200">
              <a:solidFill>
                <a:srgbClr val="2C92E7"/>
              </a:solidFill>
              <a:latin typeface="Anton"/>
              <a:ea typeface="Anton"/>
              <a:cs typeface="Anton"/>
              <a:sym typeface="Anton"/>
            </a:endParaRPr>
          </a:p>
        </p:txBody>
      </p:sp>
      <p:pic>
        <p:nvPicPr>
          <p:cNvPr id="347" name="Google Shape;347;p54"/>
          <p:cNvPicPr preferRelativeResize="0"/>
          <p:nvPr/>
        </p:nvPicPr>
        <p:blipFill rotWithShape="1">
          <a:blip r:embed="rId4">
            <a:alphaModFix/>
          </a:blip>
          <a:srcRect l="6256" t="15555" r="6247" b="62955"/>
          <a:stretch/>
        </p:blipFill>
        <p:spPr>
          <a:xfrm>
            <a:off x="0" y="-1750"/>
            <a:ext cx="9144000" cy="1105275"/>
          </a:xfrm>
          <a:prstGeom prst="rect">
            <a:avLst/>
          </a:prstGeom>
          <a:noFill/>
          <a:ln>
            <a:noFill/>
          </a:ln>
        </p:spPr>
      </p:pic>
      <p:sp>
        <p:nvSpPr>
          <p:cNvPr id="348" name="Google Shape;348;p54"/>
          <p:cNvSpPr txBox="1"/>
          <p:nvPr/>
        </p:nvSpPr>
        <p:spPr>
          <a:xfrm>
            <a:off x="-1362516" y="1536114"/>
            <a:ext cx="594900" cy="1500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chemeClr val="dk2"/>
              </a:buClr>
              <a:buSzPts val="200"/>
              <a:buFont typeface="Montserrat"/>
              <a:buNone/>
            </a:pPr>
            <a:endParaRPr sz="800" b="1">
              <a:solidFill>
                <a:schemeClr val="dk2"/>
              </a:solidFill>
              <a:latin typeface="Montserrat"/>
              <a:ea typeface="Montserrat"/>
              <a:cs typeface="Montserrat"/>
              <a:sym typeface="Montserrat"/>
            </a:endParaRPr>
          </a:p>
        </p:txBody>
      </p:sp>
      <p:sp>
        <p:nvSpPr>
          <p:cNvPr id="349" name="Google Shape;349;p54"/>
          <p:cNvSpPr txBox="1"/>
          <p:nvPr/>
        </p:nvSpPr>
        <p:spPr>
          <a:xfrm>
            <a:off x="130300" y="208650"/>
            <a:ext cx="3848400" cy="6003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100"/>
              <a:buFont typeface="Arial"/>
              <a:buNone/>
            </a:pPr>
            <a:r>
              <a:rPr lang="en-US" sz="2400">
                <a:solidFill>
                  <a:srgbClr val="FFFFFF"/>
                </a:solidFill>
                <a:latin typeface="Anton"/>
                <a:ea typeface="Anton"/>
                <a:cs typeface="Anton"/>
                <a:sym typeface="Anton"/>
              </a:rPr>
              <a:t>CCCAP Administration Structure</a:t>
            </a:r>
            <a:endParaRPr sz="1500" i="0" u="none" strike="noStrike" cap="none">
              <a:solidFill>
                <a:srgbClr val="FFFFFF"/>
              </a:solidFill>
              <a:latin typeface="Anton"/>
              <a:ea typeface="Anton"/>
              <a:cs typeface="Anton"/>
              <a:sym typeface="Anton"/>
            </a:endParaRPr>
          </a:p>
        </p:txBody>
      </p:sp>
      <p:sp>
        <p:nvSpPr>
          <p:cNvPr id="350" name="Google Shape;350;p54"/>
          <p:cNvSpPr txBox="1"/>
          <p:nvPr/>
        </p:nvSpPr>
        <p:spPr>
          <a:xfrm>
            <a:off x="7040950" y="528600"/>
            <a:ext cx="879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04AAD"/>
              </a:solidFill>
            </a:endParaRPr>
          </a:p>
        </p:txBody>
      </p:sp>
      <p:sp>
        <p:nvSpPr>
          <p:cNvPr id="351" name="Google Shape;351;p54"/>
          <p:cNvSpPr txBox="1"/>
          <p:nvPr/>
        </p:nvSpPr>
        <p:spPr>
          <a:xfrm>
            <a:off x="7059857" y="765600"/>
            <a:ext cx="841200" cy="2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200" i="0" u="none" strike="noStrike" cap="none">
              <a:solidFill>
                <a:srgbClr val="FFD100"/>
              </a:solidFill>
              <a:latin typeface="Anton"/>
              <a:ea typeface="Anton"/>
              <a:cs typeface="Anton"/>
              <a:sym typeface="Anton"/>
            </a:endParaRPr>
          </a:p>
        </p:txBody>
      </p:sp>
      <p:sp>
        <p:nvSpPr>
          <p:cNvPr id="352" name="Google Shape;352;p54"/>
          <p:cNvSpPr/>
          <p:nvPr/>
        </p:nvSpPr>
        <p:spPr>
          <a:xfrm>
            <a:off x="7099550" y="2280450"/>
            <a:ext cx="879000" cy="879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4"/>
          <p:cNvSpPr txBox="1"/>
          <p:nvPr/>
        </p:nvSpPr>
        <p:spPr>
          <a:xfrm>
            <a:off x="7099550" y="2371350"/>
            <a:ext cx="879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04AAD"/>
              </a:solidFill>
            </a:endParaRPr>
          </a:p>
        </p:txBody>
      </p:sp>
      <p:pic>
        <p:nvPicPr>
          <p:cNvPr id="354" name="Google Shape;354;p54"/>
          <p:cNvPicPr preferRelativeResize="0"/>
          <p:nvPr/>
        </p:nvPicPr>
        <p:blipFill rotWithShape="1">
          <a:blip r:embed="rId5">
            <a:alphaModFix/>
          </a:blip>
          <a:srcRect t="18767" b="20219"/>
          <a:stretch/>
        </p:blipFill>
        <p:spPr>
          <a:xfrm flipH="1">
            <a:off x="3671701" y="0"/>
            <a:ext cx="5464274" cy="5143501"/>
          </a:xfrm>
          <a:custGeom>
            <a:avLst/>
            <a:gdLst/>
            <a:ahLst/>
            <a:cxnLst/>
            <a:rect l="l" t="t" r="r" b="b"/>
            <a:pathLst>
              <a:path w="5464274" h="5143501" extrusionOk="0">
                <a:moveTo>
                  <a:pt x="0" y="0"/>
                </a:moveTo>
                <a:lnTo>
                  <a:pt x="5464274" y="0"/>
                </a:lnTo>
                <a:lnTo>
                  <a:pt x="1754848" y="5143501"/>
                </a:lnTo>
                <a:lnTo>
                  <a:pt x="0" y="5143501"/>
                </a:lnTo>
                <a:close/>
              </a:path>
            </a:pathLst>
          </a:custGeom>
          <a:noFill/>
          <a:ln w="38100" cap="flat" cmpd="sng">
            <a:solidFill>
              <a:srgbClr val="FFFFFF"/>
            </a:solidFill>
            <a:prstDash val="solid"/>
            <a:round/>
            <a:headEnd type="none" w="sm" len="sm"/>
            <a:tailEnd type="none" w="sm" len="sm"/>
          </a:ln>
          <a:effectLst>
            <a:reflection endPos="30000" dist="38100" dir="5400000" fadeDir="5400012" sy="-100000" algn="bl" rotWithShape="0"/>
          </a:effectLst>
        </p:spPr>
      </p:pic>
      <p:pic>
        <p:nvPicPr>
          <p:cNvPr id="355" name="Google Shape;355;p54"/>
          <p:cNvPicPr preferRelativeResize="0"/>
          <p:nvPr/>
        </p:nvPicPr>
        <p:blipFill>
          <a:blip r:embed="rId6">
            <a:alphaModFix/>
          </a:blip>
          <a:stretch>
            <a:fillRect/>
          </a:stretch>
        </p:blipFill>
        <p:spPr>
          <a:xfrm>
            <a:off x="4548687" y="998275"/>
            <a:ext cx="4241924" cy="3146951"/>
          </a:xfrm>
          <a:prstGeom prst="rect">
            <a:avLst/>
          </a:prstGeom>
          <a:noFill/>
          <a:ln>
            <a:noFill/>
          </a:ln>
          <a:effectLst>
            <a:outerShdw blurRad="300038" dist="19050" dir="1980000" algn="bl" rotWithShape="0">
              <a:srgbClr val="434343">
                <a:alpha val="63000"/>
              </a:srgbClr>
            </a:outerShdw>
          </a:effectLst>
        </p:spPr>
      </p:pic>
      <p:sp>
        <p:nvSpPr>
          <p:cNvPr id="356" name="Google Shape;356;p54"/>
          <p:cNvSpPr/>
          <p:nvPr/>
        </p:nvSpPr>
        <p:spPr>
          <a:xfrm>
            <a:off x="10885788" y="-1007500"/>
            <a:ext cx="478500" cy="478500"/>
          </a:xfrm>
          <a:prstGeom prst="ellipse">
            <a:avLst/>
          </a:prstGeom>
          <a:solidFill>
            <a:srgbClr val="2C92E7">
              <a:alpha val="4749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700">
                <a:solidFill>
                  <a:schemeClr val="lt2"/>
                </a:solidFill>
              </a:rPr>
              <a:t>Garfield</a:t>
            </a:r>
            <a:endParaRPr sz="700">
              <a:solidFill>
                <a:schemeClr val="lt2"/>
              </a:solidFill>
            </a:endParaRPr>
          </a:p>
        </p:txBody>
      </p:sp>
      <p:sp>
        <p:nvSpPr>
          <p:cNvPr id="357" name="Google Shape;357;p54"/>
          <p:cNvSpPr/>
          <p:nvPr/>
        </p:nvSpPr>
        <p:spPr>
          <a:xfrm>
            <a:off x="639927" y="1686128"/>
            <a:ext cx="507900" cy="507900"/>
          </a:xfrm>
          <a:prstGeom prst="ellipse">
            <a:avLst/>
          </a:prstGeom>
          <a:solidFill>
            <a:srgbClr val="004AA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p:txBody>
      </p:sp>
      <p:sp>
        <p:nvSpPr>
          <p:cNvPr id="358" name="Google Shape;358;p54"/>
          <p:cNvSpPr/>
          <p:nvPr/>
        </p:nvSpPr>
        <p:spPr>
          <a:xfrm>
            <a:off x="775726" y="1803279"/>
            <a:ext cx="252600" cy="252600"/>
          </a:xfrm>
          <a:custGeom>
            <a:avLst/>
            <a:gdLst/>
            <a:ahLst/>
            <a:cxnLst/>
            <a:rect l="l" t="t" r="r" b="b"/>
            <a:pathLst>
              <a:path w="120000" h="120000" extrusionOk="0">
                <a:moveTo>
                  <a:pt x="90316" y="105466"/>
                </a:moveTo>
                <a:lnTo>
                  <a:pt x="63222" y="85600"/>
                </a:lnTo>
                <a:lnTo>
                  <a:pt x="60000" y="83238"/>
                </a:lnTo>
                <a:lnTo>
                  <a:pt x="56772" y="85600"/>
                </a:lnTo>
                <a:lnTo>
                  <a:pt x="29683" y="105466"/>
                </a:lnTo>
                <a:lnTo>
                  <a:pt x="40627" y="72638"/>
                </a:lnTo>
                <a:lnTo>
                  <a:pt x="41855" y="68950"/>
                </a:lnTo>
                <a:lnTo>
                  <a:pt x="38777" y="66583"/>
                </a:lnTo>
                <a:lnTo>
                  <a:pt x="16038" y="49088"/>
                </a:lnTo>
                <a:lnTo>
                  <a:pt x="47416" y="49088"/>
                </a:lnTo>
                <a:lnTo>
                  <a:pt x="48744" y="45550"/>
                </a:lnTo>
                <a:lnTo>
                  <a:pt x="60000" y="15533"/>
                </a:lnTo>
                <a:lnTo>
                  <a:pt x="71255" y="45550"/>
                </a:lnTo>
                <a:lnTo>
                  <a:pt x="72583" y="49088"/>
                </a:lnTo>
                <a:lnTo>
                  <a:pt x="103966" y="49088"/>
                </a:lnTo>
                <a:lnTo>
                  <a:pt x="81216" y="66583"/>
                </a:lnTo>
                <a:lnTo>
                  <a:pt x="78144" y="68950"/>
                </a:lnTo>
                <a:cubicBezTo>
                  <a:pt x="78144" y="68950"/>
                  <a:pt x="90316" y="105466"/>
                  <a:pt x="90316" y="105466"/>
                </a:cubicBezTo>
                <a:close/>
                <a:moveTo>
                  <a:pt x="120000" y="43638"/>
                </a:moveTo>
                <a:lnTo>
                  <a:pt x="76361" y="43638"/>
                </a:lnTo>
                <a:lnTo>
                  <a:pt x="60000" y="0"/>
                </a:lnTo>
                <a:lnTo>
                  <a:pt x="43638" y="43638"/>
                </a:lnTo>
                <a:lnTo>
                  <a:pt x="0" y="43638"/>
                </a:lnTo>
                <a:lnTo>
                  <a:pt x="35455" y="70911"/>
                </a:lnTo>
                <a:lnTo>
                  <a:pt x="19088" y="120000"/>
                </a:lnTo>
                <a:lnTo>
                  <a:pt x="60000" y="90000"/>
                </a:lnTo>
                <a:lnTo>
                  <a:pt x="100911" y="120000"/>
                </a:lnTo>
                <a:lnTo>
                  <a:pt x="84544" y="70911"/>
                </a:lnTo>
                <a:cubicBezTo>
                  <a:pt x="84544" y="70911"/>
                  <a:pt x="120000" y="43638"/>
                  <a:pt x="120000" y="43638"/>
                </a:cubicBezTo>
                <a:close/>
              </a:path>
            </a:pathLst>
          </a:custGeom>
          <a:solidFill>
            <a:srgbClr val="FFFFFF"/>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359" name="Google Shape;359;p54"/>
          <p:cNvSpPr txBox="1"/>
          <p:nvPr/>
        </p:nvSpPr>
        <p:spPr>
          <a:xfrm>
            <a:off x="1382875" y="1742975"/>
            <a:ext cx="2086200" cy="3732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00"/>
              <a:buFont typeface="Montserrat"/>
              <a:buNone/>
            </a:pPr>
            <a:r>
              <a:rPr lang="en-US" sz="1300">
                <a:latin typeface="Montserrat"/>
                <a:ea typeface="Montserrat"/>
                <a:cs typeface="Montserrat"/>
                <a:sym typeface="Montserrat"/>
              </a:rPr>
              <a:t>State Supervised, County Administered</a:t>
            </a:r>
            <a:endParaRPr sz="1300"/>
          </a:p>
        </p:txBody>
      </p:sp>
      <p:sp>
        <p:nvSpPr>
          <p:cNvPr id="360" name="Google Shape;360;p54"/>
          <p:cNvSpPr/>
          <p:nvPr/>
        </p:nvSpPr>
        <p:spPr>
          <a:xfrm>
            <a:off x="648129" y="2721400"/>
            <a:ext cx="507900" cy="507900"/>
          </a:xfrm>
          <a:prstGeom prst="ellipse">
            <a:avLst/>
          </a:prstGeom>
          <a:solidFill>
            <a:srgbClr val="2C92E7"/>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p:txBody>
      </p:sp>
      <p:sp>
        <p:nvSpPr>
          <p:cNvPr id="361" name="Google Shape;361;p54"/>
          <p:cNvSpPr/>
          <p:nvPr/>
        </p:nvSpPr>
        <p:spPr>
          <a:xfrm>
            <a:off x="725962" y="2840129"/>
            <a:ext cx="352186" cy="252648"/>
          </a:xfrm>
          <a:custGeom>
            <a:avLst/>
            <a:gdLst/>
            <a:ahLst/>
            <a:cxnLst/>
            <a:rect l="l" t="t" r="r" b="b"/>
            <a:pathLst>
              <a:path w="176" h="128" extrusionOk="0">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Source Sans Pro"/>
              <a:ea typeface="Source Sans Pro"/>
              <a:cs typeface="Source Sans Pro"/>
              <a:sym typeface="Source Sans Pro"/>
            </a:endParaRPr>
          </a:p>
        </p:txBody>
      </p:sp>
      <p:sp>
        <p:nvSpPr>
          <p:cNvPr id="362" name="Google Shape;362;p54"/>
          <p:cNvSpPr txBox="1"/>
          <p:nvPr/>
        </p:nvSpPr>
        <p:spPr>
          <a:xfrm>
            <a:off x="1382875" y="2595550"/>
            <a:ext cx="2086200" cy="9372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00"/>
              <a:buFont typeface="Montserrat"/>
              <a:buNone/>
            </a:pPr>
            <a:r>
              <a:rPr lang="en-US" sz="1300">
                <a:latin typeface="Montserrat"/>
                <a:ea typeface="Montserrat"/>
                <a:cs typeface="Montserrat"/>
                <a:sym typeface="Montserrat"/>
              </a:rPr>
              <a:t>State and Federal funding allocated to counties for the administration of CCCAP.</a:t>
            </a:r>
            <a:endParaRPr sz="1300"/>
          </a:p>
        </p:txBody>
      </p:sp>
      <p:sp>
        <p:nvSpPr>
          <p:cNvPr id="363" name="Google Shape;363;p54"/>
          <p:cNvSpPr/>
          <p:nvPr/>
        </p:nvSpPr>
        <p:spPr>
          <a:xfrm>
            <a:off x="648129" y="3756673"/>
            <a:ext cx="507900" cy="507900"/>
          </a:xfrm>
          <a:prstGeom prst="ellipse">
            <a:avLst/>
          </a:prstGeom>
          <a:solidFill>
            <a:srgbClr val="0090B3"/>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p:txBody>
      </p:sp>
      <p:pic>
        <p:nvPicPr>
          <p:cNvPr id="364" name="Google Shape;364;p54"/>
          <p:cNvPicPr preferRelativeResize="0"/>
          <p:nvPr/>
        </p:nvPicPr>
        <p:blipFill>
          <a:blip r:embed="rId7">
            <a:alphaModFix/>
          </a:blip>
          <a:stretch>
            <a:fillRect/>
          </a:stretch>
        </p:blipFill>
        <p:spPr>
          <a:xfrm>
            <a:off x="775732" y="3823982"/>
            <a:ext cx="252644" cy="373214"/>
          </a:xfrm>
          <a:prstGeom prst="rect">
            <a:avLst/>
          </a:prstGeom>
          <a:noFill/>
          <a:ln>
            <a:noFill/>
          </a:ln>
        </p:spPr>
      </p:pic>
      <p:sp>
        <p:nvSpPr>
          <p:cNvPr id="365" name="Google Shape;365;p54"/>
          <p:cNvSpPr txBox="1"/>
          <p:nvPr/>
        </p:nvSpPr>
        <p:spPr>
          <a:xfrm>
            <a:off x="1382875" y="3800175"/>
            <a:ext cx="2086200" cy="420900"/>
          </a:xfrm>
          <a:prstGeom prst="rect">
            <a:avLst/>
          </a:prstGeom>
          <a:no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00"/>
              <a:buFont typeface="Montserrat"/>
              <a:buNone/>
            </a:pPr>
            <a:r>
              <a:rPr lang="en-US" sz="1300">
                <a:latin typeface="Montserrat"/>
                <a:ea typeface="Montserrat"/>
                <a:cs typeface="Montserrat"/>
                <a:sym typeface="Montserrat"/>
              </a:rPr>
              <a:t>County policies will vary across the state.</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55"/>
          <p:cNvPicPr preferRelativeResize="0"/>
          <p:nvPr/>
        </p:nvPicPr>
        <p:blipFill rotWithShape="1">
          <a:blip r:embed="rId3">
            <a:alphaModFix/>
          </a:blip>
          <a:srcRect t="6926" b="6918"/>
          <a:stretch/>
        </p:blipFill>
        <p:spPr>
          <a:xfrm>
            <a:off x="0" y="0"/>
            <a:ext cx="9144000" cy="5238651"/>
          </a:xfrm>
          <a:prstGeom prst="rect">
            <a:avLst/>
          </a:prstGeom>
          <a:noFill/>
          <a:ln>
            <a:noFill/>
          </a:ln>
        </p:spPr>
      </p:pic>
      <p:sp>
        <p:nvSpPr>
          <p:cNvPr id="371" name="Google Shape;371;p55"/>
          <p:cNvSpPr/>
          <p:nvPr/>
        </p:nvSpPr>
        <p:spPr>
          <a:xfrm>
            <a:off x="-12" y="-275"/>
            <a:ext cx="9144000" cy="5604000"/>
          </a:xfrm>
          <a:prstGeom prst="rect">
            <a:avLst/>
          </a:prstGeom>
          <a:solidFill>
            <a:srgbClr val="FFFFFF">
              <a:alpha val="4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5"/>
          <p:cNvSpPr/>
          <p:nvPr/>
        </p:nvSpPr>
        <p:spPr>
          <a:xfrm>
            <a:off x="2566325" y="-275"/>
            <a:ext cx="4011340" cy="5239491"/>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001970">
              <a:alpha val="58929"/>
            </a:srgbClr>
          </a:solidFill>
          <a:ln>
            <a:noFill/>
          </a:ln>
        </p:spPr>
      </p:sp>
      <p:sp>
        <p:nvSpPr>
          <p:cNvPr id="373" name="Google Shape;373;p55"/>
          <p:cNvSpPr txBox="1"/>
          <p:nvPr/>
        </p:nvSpPr>
        <p:spPr>
          <a:xfrm>
            <a:off x="2505000" y="2054565"/>
            <a:ext cx="4134000" cy="15696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1">
                <a:solidFill>
                  <a:schemeClr val="lt1"/>
                </a:solidFill>
                <a:latin typeface="Trebuchet MS"/>
                <a:ea typeface="Trebuchet MS"/>
                <a:cs typeface="Trebuchet MS"/>
                <a:sym typeface="Trebuchet MS"/>
              </a:rPr>
              <a:t>CCCAP Overview</a:t>
            </a:r>
            <a:endParaRPr sz="3300" b="1" u="none" strike="noStrike" cap="none">
              <a:solidFill>
                <a:schemeClr val="lt1"/>
              </a:solidFill>
              <a:latin typeface="Trebuchet MS"/>
              <a:ea typeface="Trebuchet MS"/>
              <a:cs typeface="Trebuchet MS"/>
              <a:sym typeface="Trebuchet MS"/>
            </a:endParaRPr>
          </a:p>
        </p:txBody>
      </p:sp>
      <p:sp>
        <p:nvSpPr>
          <p:cNvPr id="374" name="Google Shape;374;p55"/>
          <p:cNvSpPr txBox="1"/>
          <p:nvPr/>
        </p:nvSpPr>
        <p:spPr>
          <a:xfrm flipH="1">
            <a:off x="3354888" y="2809875"/>
            <a:ext cx="2434200" cy="3231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300">
                <a:solidFill>
                  <a:srgbClr val="F2F2F2"/>
                </a:solidFill>
                <a:latin typeface="Trebuchet MS"/>
                <a:ea typeface="Trebuchet MS"/>
                <a:cs typeface="Trebuchet MS"/>
                <a:sym typeface="Trebuchet MS"/>
              </a:rPr>
              <a:t>Exploring program eligibility and processes.</a:t>
            </a:r>
            <a:endParaRPr sz="1300" i="0" u="none" strike="noStrike" cap="none">
              <a:solidFill>
                <a:srgbClr val="F2F2F2"/>
              </a:solidFill>
              <a:latin typeface="Trebuchet MS"/>
              <a:ea typeface="Trebuchet MS"/>
              <a:cs typeface="Trebuchet MS"/>
              <a:sym typeface="Trebuchet MS"/>
            </a:endParaRPr>
          </a:p>
        </p:txBody>
      </p:sp>
      <p:pic>
        <p:nvPicPr>
          <p:cNvPr id="375" name="Google Shape;375;p55"/>
          <p:cNvPicPr preferRelativeResize="0"/>
          <p:nvPr/>
        </p:nvPicPr>
        <p:blipFill>
          <a:blip r:embed="rId4">
            <a:alphaModFix/>
          </a:blip>
          <a:stretch>
            <a:fillRect/>
          </a:stretch>
        </p:blipFill>
        <p:spPr>
          <a:xfrm>
            <a:off x="3207898" y="4475253"/>
            <a:ext cx="2728202" cy="55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p:nvPr/>
        </p:nvSpPr>
        <p:spPr>
          <a:xfrm>
            <a:off x="571488" y="3121064"/>
            <a:ext cx="8001976" cy="1406254"/>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001970"/>
          </a:solidFill>
          <a:ln>
            <a:noFill/>
          </a:ln>
        </p:spPr>
      </p:sp>
      <p:sp>
        <p:nvSpPr>
          <p:cNvPr id="381" name="Google Shape;381;p56"/>
          <p:cNvSpPr/>
          <p:nvPr/>
        </p:nvSpPr>
        <p:spPr>
          <a:xfrm>
            <a:off x="571500" y="2021401"/>
            <a:ext cx="8001976" cy="1116191"/>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6C9FF4"/>
          </a:solidFill>
          <a:ln>
            <a:noFill/>
          </a:ln>
        </p:spPr>
      </p:sp>
      <p:sp>
        <p:nvSpPr>
          <p:cNvPr id="382" name="Google Shape;382;p56"/>
          <p:cNvSpPr/>
          <p:nvPr/>
        </p:nvSpPr>
        <p:spPr>
          <a:xfrm>
            <a:off x="571500" y="466075"/>
            <a:ext cx="8001976" cy="1556793"/>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001970"/>
          </a:solidFill>
          <a:ln>
            <a:noFill/>
          </a:ln>
        </p:spPr>
      </p:sp>
      <p:sp>
        <p:nvSpPr>
          <p:cNvPr id="383" name="Google Shape;383;p56"/>
          <p:cNvSpPr txBox="1"/>
          <p:nvPr/>
        </p:nvSpPr>
        <p:spPr>
          <a:xfrm>
            <a:off x="1088900" y="1030650"/>
            <a:ext cx="2449500" cy="657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2000" b="1">
                <a:solidFill>
                  <a:schemeClr val="lt1"/>
                </a:solidFill>
                <a:latin typeface="Trebuchet MS"/>
                <a:ea typeface="Trebuchet MS"/>
                <a:cs typeface="Trebuchet MS"/>
                <a:sym typeface="Trebuchet MS"/>
              </a:rPr>
              <a:t>Low-Income CCCAP</a:t>
            </a:r>
            <a:endParaRPr sz="2000" b="1" i="0" u="none" strike="noStrike" cap="none">
              <a:solidFill>
                <a:schemeClr val="lt1"/>
              </a:solidFill>
              <a:latin typeface="Trebuchet MS"/>
              <a:ea typeface="Trebuchet MS"/>
              <a:cs typeface="Trebuchet MS"/>
              <a:sym typeface="Trebuchet MS"/>
            </a:endParaRPr>
          </a:p>
        </p:txBody>
      </p:sp>
      <p:sp>
        <p:nvSpPr>
          <p:cNvPr id="384" name="Google Shape;384;p56"/>
          <p:cNvSpPr txBox="1"/>
          <p:nvPr/>
        </p:nvSpPr>
        <p:spPr>
          <a:xfrm>
            <a:off x="4188800" y="593125"/>
            <a:ext cx="4272000" cy="1290000"/>
          </a:xfrm>
          <a:prstGeom prst="rect">
            <a:avLst/>
          </a:prstGeom>
          <a:noFill/>
          <a:ln>
            <a:noFill/>
          </a:ln>
        </p:spPr>
        <p:txBody>
          <a:bodyPr spcFirstLastPara="1" wrap="square" lIns="45725" tIns="22850" rIns="45725" bIns="22850" anchor="ctr" anchorCtr="0">
            <a:noAutofit/>
          </a:bodyPr>
          <a:lstStyle/>
          <a:p>
            <a:pPr marL="0" lvl="0" indent="0" algn="l" rtl="0">
              <a:spcBef>
                <a:spcPts val="0"/>
              </a:spcBef>
              <a:spcAft>
                <a:spcPts val="0"/>
              </a:spcAft>
              <a:buNone/>
            </a:pPr>
            <a:r>
              <a:rPr lang="en-US" sz="1700">
                <a:solidFill>
                  <a:srgbClr val="FBFBFB"/>
                </a:solidFill>
                <a:latin typeface="Trebuchet MS"/>
                <a:ea typeface="Trebuchet MS"/>
                <a:cs typeface="Trebuchet MS"/>
                <a:sym typeface="Trebuchet MS"/>
              </a:rPr>
              <a:t>Serves low-income families that are in an eligible activity</a:t>
            </a:r>
            <a:endParaRPr sz="1700" i="0" u="none" strike="noStrike" cap="none">
              <a:solidFill>
                <a:srgbClr val="FBFBFB"/>
              </a:solidFill>
              <a:latin typeface="Trebuchet MS"/>
              <a:ea typeface="Trebuchet MS"/>
              <a:cs typeface="Trebuchet MS"/>
              <a:sym typeface="Trebuchet MS"/>
            </a:endParaRPr>
          </a:p>
        </p:txBody>
      </p:sp>
      <p:sp>
        <p:nvSpPr>
          <p:cNvPr id="385" name="Google Shape;385;p56"/>
          <p:cNvSpPr txBox="1"/>
          <p:nvPr/>
        </p:nvSpPr>
        <p:spPr>
          <a:xfrm>
            <a:off x="1210900" y="2310213"/>
            <a:ext cx="2327400" cy="4155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2000" b="1">
                <a:solidFill>
                  <a:schemeClr val="lt1"/>
                </a:solidFill>
                <a:latin typeface="Trebuchet MS"/>
                <a:ea typeface="Trebuchet MS"/>
                <a:cs typeface="Trebuchet MS"/>
                <a:sym typeface="Trebuchet MS"/>
              </a:rPr>
              <a:t>Colorado Works CCCAP</a:t>
            </a:r>
            <a:endParaRPr sz="2000" i="0" u="none" strike="noStrike" cap="none">
              <a:solidFill>
                <a:schemeClr val="lt1"/>
              </a:solidFill>
              <a:latin typeface="Trebuchet MS"/>
              <a:ea typeface="Trebuchet MS"/>
              <a:cs typeface="Trebuchet MS"/>
              <a:sym typeface="Trebuchet MS"/>
            </a:endParaRPr>
          </a:p>
        </p:txBody>
      </p:sp>
      <p:sp>
        <p:nvSpPr>
          <p:cNvPr id="386" name="Google Shape;386;p56"/>
          <p:cNvSpPr txBox="1"/>
          <p:nvPr/>
        </p:nvSpPr>
        <p:spPr>
          <a:xfrm>
            <a:off x="4235125" y="2365675"/>
            <a:ext cx="4057200" cy="415500"/>
          </a:xfrm>
          <a:prstGeom prst="rect">
            <a:avLst/>
          </a:prstGeom>
          <a:noFill/>
          <a:ln>
            <a:noFill/>
          </a:ln>
        </p:spPr>
        <p:txBody>
          <a:bodyPr spcFirstLastPara="1" wrap="square" lIns="45725" tIns="22850" rIns="45725" bIns="22850" anchor="ctr" anchorCtr="0">
            <a:noAutofit/>
          </a:bodyPr>
          <a:lstStyle/>
          <a:p>
            <a:pPr marL="0" lvl="0" indent="0" algn="l" rtl="0">
              <a:spcBef>
                <a:spcPts val="0"/>
              </a:spcBef>
              <a:spcAft>
                <a:spcPts val="0"/>
              </a:spcAft>
              <a:buNone/>
            </a:pPr>
            <a:r>
              <a:rPr lang="en-US" sz="1700">
                <a:solidFill>
                  <a:srgbClr val="FBFBFB"/>
                </a:solidFill>
                <a:latin typeface="Trebuchet MS"/>
                <a:ea typeface="Trebuchet MS"/>
                <a:cs typeface="Trebuchet MS"/>
                <a:sym typeface="Trebuchet MS"/>
              </a:rPr>
              <a:t>Serves families that are participating in Colorado Works</a:t>
            </a:r>
            <a:endParaRPr sz="1700">
              <a:solidFill>
                <a:srgbClr val="FBFBFB"/>
              </a:solidFill>
              <a:latin typeface="Trebuchet MS"/>
              <a:ea typeface="Trebuchet MS"/>
              <a:cs typeface="Trebuchet MS"/>
              <a:sym typeface="Trebuchet MS"/>
            </a:endParaRPr>
          </a:p>
        </p:txBody>
      </p:sp>
      <p:sp>
        <p:nvSpPr>
          <p:cNvPr id="387" name="Google Shape;387;p56"/>
          <p:cNvSpPr txBox="1"/>
          <p:nvPr/>
        </p:nvSpPr>
        <p:spPr>
          <a:xfrm>
            <a:off x="1210899" y="3347978"/>
            <a:ext cx="3099900" cy="657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2000" b="1">
                <a:solidFill>
                  <a:schemeClr val="lt1"/>
                </a:solidFill>
                <a:latin typeface="Trebuchet MS"/>
                <a:ea typeface="Trebuchet MS"/>
                <a:cs typeface="Trebuchet MS"/>
                <a:sym typeface="Trebuchet MS"/>
              </a:rPr>
              <a:t>Child Welfare &amp; Protective Services CCCAP</a:t>
            </a:r>
            <a:endParaRPr sz="2000" b="1" i="0" u="none" strike="noStrike" cap="none">
              <a:solidFill>
                <a:schemeClr val="lt1"/>
              </a:solidFill>
              <a:latin typeface="Trebuchet MS"/>
              <a:ea typeface="Trebuchet MS"/>
              <a:cs typeface="Trebuchet MS"/>
              <a:sym typeface="Trebuchet MS"/>
            </a:endParaRPr>
          </a:p>
        </p:txBody>
      </p:sp>
      <p:sp>
        <p:nvSpPr>
          <p:cNvPr id="388" name="Google Shape;388;p56"/>
          <p:cNvSpPr txBox="1"/>
          <p:nvPr/>
        </p:nvSpPr>
        <p:spPr>
          <a:xfrm>
            <a:off x="4348825" y="3468875"/>
            <a:ext cx="3829800" cy="415500"/>
          </a:xfrm>
          <a:prstGeom prst="rect">
            <a:avLst/>
          </a:prstGeom>
          <a:noFill/>
          <a:ln>
            <a:noFill/>
          </a:ln>
        </p:spPr>
        <p:txBody>
          <a:bodyPr spcFirstLastPara="1" wrap="square" lIns="45725" tIns="22850" rIns="45725" bIns="22850" anchor="ctr" anchorCtr="0">
            <a:noAutofit/>
          </a:bodyPr>
          <a:lstStyle/>
          <a:p>
            <a:pPr marL="0" lvl="0" indent="0" algn="l" rtl="0">
              <a:spcBef>
                <a:spcPts val="0"/>
              </a:spcBef>
              <a:spcAft>
                <a:spcPts val="0"/>
              </a:spcAft>
              <a:buNone/>
            </a:pPr>
            <a:r>
              <a:rPr lang="en-US" sz="1700">
                <a:solidFill>
                  <a:srgbClr val="FBFBFB"/>
                </a:solidFill>
                <a:latin typeface="Trebuchet MS"/>
                <a:ea typeface="Trebuchet MS"/>
                <a:cs typeface="Trebuchet MS"/>
                <a:sym typeface="Trebuchet MS"/>
              </a:rPr>
              <a:t>Serves families that are involved in Child Welfare</a:t>
            </a:r>
            <a:endParaRPr sz="1700">
              <a:solidFill>
                <a:srgbClr val="FBFBFB"/>
              </a:solidFill>
              <a:latin typeface="Trebuchet MS"/>
              <a:ea typeface="Trebuchet MS"/>
              <a:cs typeface="Trebuchet MS"/>
              <a:sym typeface="Trebuchet MS"/>
            </a:endParaRPr>
          </a:p>
        </p:txBody>
      </p:sp>
      <p:sp>
        <p:nvSpPr>
          <p:cNvPr id="389" name="Google Shape;389;p56"/>
          <p:cNvSpPr txBox="1"/>
          <p:nvPr/>
        </p:nvSpPr>
        <p:spPr>
          <a:xfrm>
            <a:off x="571500" y="120500"/>
            <a:ext cx="8001000" cy="45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endParaRPr sz="2500">
              <a:solidFill>
                <a:srgbClr val="595959"/>
              </a:solidFill>
              <a:latin typeface="Anton"/>
              <a:ea typeface="Anton"/>
              <a:cs typeface="Anton"/>
              <a:sym typeface="Anton"/>
            </a:endParaRPr>
          </a:p>
        </p:txBody>
      </p:sp>
      <p:sp>
        <p:nvSpPr>
          <p:cNvPr id="390" name="Google Shape;390;p56"/>
          <p:cNvSpPr txBox="1"/>
          <p:nvPr/>
        </p:nvSpPr>
        <p:spPr>
          <a:xfrm>
            <a:off x="495300" y="120500"/>
            <a:ext cx="8001000" cy="45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2500">
              <a:solidFill>
                <a:srgbClr val="2C92E7"/>
              </a:solidFill>
              <a:latin typeface="Anton"/>
              <a:ea typeface="Anton"/>
              <a:cs typeface="Anton"/>
              <a:sym typeface="Anton"/>
            </a:endParaRPr>
          </a:p>
        </p:txBody>
      </p:sp>
      <p:sp>
        <p:nvSpPr>
          <p:cNvPr id="391" name="Google Shape;391;p56"/>
          <p:cNvSpPr txBox="1"/>
          <p:nvPr/>
        </p:nvSpPr>
        <p:spPr>
          <a:xfrm>
            <a:off x="647700" y="4572100"/>
            <a:ext cx="8001000" cy="450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400"/>
              <a:buFont typeface="Arial"/>
              <a:buNone/>
            </a:pPr>
            <a:endParaRPr sz="2500">
              <a:solidFill>
                <a:srgbClr val="2C92E7"/>
              </a:solidFill>
              <a:latin typeface="Anton"/>
              <a:ea typeface="Anton"/>
              <a:cs typeface="Anton"/>
              <a:sym typeface="Anton"/>
            </a:endParaRPr>
          </a:p>
        </p:txBody>
      </p:sp>
      <p:pic>
        <p:nvPicPr>
          <p:cNvPr id="392" name="Google Shape;392;p56"/>
          <p:cNvPicPr preferRelativeResize="0"/>
          <p:nvPr/>
        </p:nvPicPr>
        <p:blipFill>
          <a:blip r:embed="rId3">
            <a:alphaModFix/>
          </a:blip>
          <a:stretch>
            <a:fillRect/>
          </a:stretch>
        </p:blipFill>
        <p:spPr>
          <a:xfrm>
            <a:off x="3538295" y="4572099"/>
            <a:ext cx="2219807" cy="45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57"/>
          <p:cNvPicPr preferRelativeResize="0"/>
          <p:nvPr/>
        </p:nvPicPr>
        <p:blipFill rotWithShape="1">
          <a:blip r:embed="rId3">
            <a:alphaModFix/>
          </a:blip>
          <a:srcRect l="970" r="970"/>
          <a:stretch/>
        </p:blipFill>
        <p:spPr>
          <a:xfrm rot="-5400000">
            <a:off x="-938925" y="811475"/>
            <a:ext cx="5197825" cy="3535875"/>
          </a:xfrm>
          <a:prstGeom prst="flowChartOffpageConnector">
            <a:avLst/>
          </a:prstGeom>
          <a:noFill/>
          <a:ln>
            <a:noFill/>
          </a:ln>
        </p:spPr>
      </p:pic>
      <p:pic>
        <p:nvPicPr>
          <p:cNvPr id="399" name="Google Shape;399;p57"/>
          <p:cNvPicPr preferRelativeResize="0"/>
          <p:nvPr/>
        </p:nvPicPr>
        <p:blipFill rotWithShape="1">
          <a:blip r:embed="rId4">
            <a:alphaModFix/>
          </a:blip>
          <a:srcRect t="27926" b="27926"/>
          <a:stretch/>
        </p:blipFill>
        <p:spPr>
          <a:xfrm rot="-5400000">
            <a:off x="-938937" y="811475"/>
            <a:ext cx="5197825" cy="3535875"/>
          </a:xfrm>
          <a:prstGeom prst="flowChartOffpageConnector">
            <a:avLst/>
          </a:prstGeom>
          <a:noFill/>
          <a:ln>
            <a:noFill/>
          </a:ln>
          <a:effectLst>
            <a:outerShdw blurRad="914400" dist="114300" dir="5400000" algn="bl" rotWithShape="0">
              <a:srgbClr val="000000">
                <a:alpha val="50000"/>
              </a:srgbClr>
            </a:outerShdw>
          </a:effectLst>
        </p:spPr>
      </p:pic>
      <p:sp>
        <p:nvSpPr>
          <p:cNvPr id="400" name="Google Shape;400;p57"/>
          <p:cNvSpPr txBox="1"/>
          <p:nvPr/>
        </p:nvSpPr>
        <p:spPr>
          <a:xfrm>
            <a:off x="434200" y="1135747"/>
            <a:ext cx="2159100" cy="7644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rgbClr val="000000"/>
              </a:buClr>
              <a:buSzPts val="500"/>
              <a:buFont typeface="Montserrat"/>
              <a:buNone/>
            </a:pPr>
            <a:r>
              <a:rPr lang="en-US" sz="2900" b="1">
                <a:solidFill>
                  <a:srgbClr val="FFD100"/>
                </a:solidFill>
                <a:latin typeface="Trebuchet MS"/>
                <a:ea typeface="Trebuchet MS"/>
                <a:cs typeface="Trebuchet MS"/>
                <a:sym typeface="Trebuchet MS"/>
              </a:rPr>
              <a:t>Low-Income Child Care</a:t>
            </a:r>
            <a:endParaRPr sz="2900" b="1">
              <a:solidFill>
                <a:schemeClr val="lt1"/>
              </a:solidFill>
              <a:latin typeface="Trebuchet MS"/>
              <a:ea typeface="Trebuchet MS"/>
              <a:cs typeface="Trebuchet MS"/>
              <a:sym typeface="Trebuchet MS"/>
            </a:endParaRPr>
          </a:p>
        </p:txBody>
      </p:sp>
      <p:sp>
        <p:nvSpPr>
          <p:cNvPr id="401" name="Google Shape;401;p57"/>
          <p:cNvSpPr txBox="1"/>
          <p:nvPr/>
        </p:nvSpPr>
        <p:spPr>
          <a:xfrm>
            <a:off x="403900" y="2341275"/>
            <a:ext cx="2219700" cy="1546800"/>
          </a:xfrm>
          <a:prstGeom prst="rect">
            <a:avLst/>
          </a:prstGeom>
          <a:noFill/>
          <a:ln>
            <a:noFill/>
          </a:ln>
        </p:spPr>
        <p:txBody>
          <a:bodyPr spcFirstLastPara="1" wrap="square" lIns="81575" tIns="40775" rIns="81575" bIns="40775" anchor="t" anchorCtr="0">
            <a:noAutofit/>
          </a:bodyPr>
          <a:lstStyle/>
          <a:p>
            <a:pPr marL="0" marR="0" lvl="0" indent="0" algn="l" rtl="0">
              <a:lnSpc>
                <a:spcPct val="155882"/>
              </a:lnSpc>
              <a:spcBef>
                <a:spcPts val="100"/>
              </a:spcBef>
              <a:spcAft>
                <a:spcPts val="0"/>
              </a:spcAft>
              <a:buClr>
                <a:srgbClr val="000000"/>
              </a:buClr>
              <a:buSzPts val="200"/>
              <a:buFont typeface="Arial"/>
              <a:buNone/>
            </a:pPr>
            <a:r>
              <a:rPr lang="en-US" sz="1200">
                <a:solidFill>
                  <a:srgbClr val="FFFFFF"/>
                </a:solidFill>
                <a:latin typeface="Trebuchet MS"/>
                <a:ea typeface="Trebuchet MS"/>
                <a:cs typeface="Trebuchet MS"/>
                <a:sym typeface="Trebuchet MS"/>
              </a:rPr>
              <a:t>Serves low-income families that are in an eligible activity that are not participating in Colorado Works or engaged with Child Welfare</a:t>
            </a:r>
            <a:endParaRPr sz="1200">
              <a:solidFill>
                <a:srgbClr val="FFFFFF"/>
              </a:solidFill>
              <a:latin typeface="Trebuchet MS"/>
              <a:ea typeface="Trebuchet MS"/>
              <a:cs typeface="Trebuchet MS"/>
              <a:sym typeface="Trebuchet MS"/>
            </a:endParaRPr>
          </a:p>
        </p:txBody>
      </p:sp>
      <p:sp>
        <p:nvSpPr>
          <p:cNvPr id="402" name="Google Shape;402;p57"/>
          <p:cNvSpPr txBox="1"/>
          <p:nvPr/>
        </p:nvSpPr>
        <p:spPr>
          <a:xfrm>
            <a:off x="3427932" y="6110380"/>
            <a:ext cx="1759500" cy="600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500" i="0" u="none" strike="noStrike" cap="none">
              <a:solidFill>
                <a:srgbClr val="2C92E7"/>
              </a:solidFill>
              <a:latin typeface="Anton"/>
              <a:ea typeface="Anton"/>
              <a:cs typeface="Anton"/>
              <a:sym typeface="Anton"/>
            </a:endParaRPr>
          </a:p>
        </p:txBody>
      </p:sp>
      <p:sp>
        <p:nvSpPr>
          <p:cNvPr id="403" name="Google Shape;403;p57"/>
          <p:cNvSpPr txBox="1"/>
          <p:nvPr/>
        </p:nvSpPr>
        <p:spPr>
          <a:xfrm>
            <a:off x="3521950" y="336463"/>
            <a:ext cx="5193900" cy="44859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Purpose:</a:t>
            </a: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To provide eligible households with access to high quality, affordable child care that supports healthy child development and school readiness while promoting household self-sufficiency and informed child care choices. </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Eligible children: </a:t>
            </a:r>
            <a:endParaRPr sz="1200" b="1">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Citizens or Qualified Aliens </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Less than 13 years old or up to 19 years old with additional care needs</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In the custody of Adult Caretakers or Teen Parents that are </a:t>
            </a:r>
            <a:r>
              <a:rPr lang="en-US" sz="1200" u="sng">
                <a:solidFill>
                  <a:schemeClr val="accent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income eligible</a:t>
            </a:r>
            <a:r>
              <a:rPr lang="en-US" sz="1200">
                <a:solidFill>
                  <a:schemeClr val="dk1"/>
                </a:solidFill>
                <a:latin typeface="Trebuchet MS"/>
                <a:ea typeface="Trebuchet MS"/>
                <a:cs typeface="Trebuchet MS"/>
                <a:sym typeface="Trebuchet MS"/>
              </a:rPr>
              <a:t> and are participating in an eligible activity*</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Referral/application process: </a:t>
            </a:r>
            <a:r>
              <a:rPr lang="en-US" sz="1200">
                <a:solidFill>
                  <a:schemeClr val="dk1"/>
                </a:solidFill>
                <a:latin typeface="Trebuchet MS"/>
                <a:ea typeface="Trebuchet MS"/>
                <a:cs typeface="Trebuchet MS"/>
                <a:sym typeface="Trebuchet MS"/>
              </a:rPr>
              <a:t>The family completes a Low-Income Child Care Application and submits it to the County of residence for processing</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Special Considerations: </a:t>
            </a:r>
            <a:endParaRPr sz="1200" b="1">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sz="1200">
                <a:solidFill>
                  <a:schemeClr val="dk1"/>
                </a:solidFill>
                <a:latin typeface="Trebuchet MS"/>
                <a:ea typeface="Trebuchet MS"/>
                <a:cs typeface="Trebuchet MS"/>
                <a:sym typeface="Trebuchet MS"/>
              </a:rPr>
              <a:t>Families experiencing homelessness are provided a 60-day stabilization period that allows them extra time to enter into an activity and/or provide necessary verification.</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b="1">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b="1">
                <a:solidFill>
                  <a:schemeClr val="dk1"/>
                </a:solidFill>
                <a:latin typeface="Trebuchet MS"/>
                <a:ea typeface="Trebuchet MS"/>
                <a:cs typeface="Trebuchet MS"/>
                <a:sym typeface="Trebuchet MS"/>
              </a:rPr>
              <a:t>*Income eligibility and eligible activity may vary by county</a:t>
            </a:r>
            <a:endParaRPr sz="1200" b="1">
              <a:solidFill>
                <a:schemeClr val="dk1"/>
              </a:solidFill>
              <a:latin typeface="Trebuchet MS"/>
              <a:ea typeface="Trebuchet MS"/>
              <a:cs typeface="Trebuchet MS"/>
              <a:sym typeface="Trebuchet MS"/>
            </a:endParaRPr>
          </a:p>
          <a:p>
            <a:pPr marL="0" marR="0" lvl="0" indent="0" algn="r" rtl="0">
              <a:lnSpc>
                <a:spcPct val="100000"/>
              </a:lnSpc>
              <a:spcBef>
                <a:spcPts val="0"/>
              </a:spcBef>
              <a:spcAft>
                <a:spcPts val="0"/>
              </a:spcAft>
              <a:buClr>
                <a:srgbClr val="000000"/>
              </a:buClr>
              <a:buSzPts val="1200"/>
              <a:buFont typeface="Arial"/>
              <a:buNone/>
            </a:pPr>
            <a:endParaRPr sz="900">
              <a:solidFill>
                <a:schemeClr val="dk1"/>
              </a:solidFill>
              <a:latin typeface="Quicksand Medium"/>
              <a:ea typeface="Quicksand Medium"/>
              <a:cs typeface="Quicksand Medium"/>
              <a:sym typeface="Quicksan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8"/>
          <p:cNvPicPr preferRelativeResize="0"/>
          <p:nvPr/>
        </p:nvPicPr>
        <p:blipFill rotWithShape="1">
          <a:blip r:embed="rId3">
            <a:alphaModFix amt="55000"/>
          </a:blip>
          <a:srcRect t="26437" b="26437"/>
          <a:stretch/>
        </p:blipFill>
        <p:spPr>
          <a:xfrm>
            <a:off x="-175" y="0"/>
            <a:ext cx="9145855" cy="2874927"/>
          </a:xfrm>
          <a:custGeom>
            <a:avLst/>
            <a:gdLst/>
            <a:ahLst/>
            <a:cxnLst/>
            <a:rect l="l" t="t" r="r" b="b"/>
            <a:pathLst>
              <a:path w="2070369" h="1468673" extrusionOk="0">
                <a:moveTo>
                  <a:pt x="0" y="0"/>
                </a:moveTo>
                <a:lnTo>
                  <a:pt x="2070369" y="0"/>
                </a:lnTo>
                <a:lnTo>
                  <a:pt x="2070369" y="1468673"/>
                </a:lnTo>
                <a:lnTo>
                  <a:pt x="0" y="1468673"/>
                </a:lnTo>
                <a:close/>
              </a:path>
            </a:pathLst>
          </a:custGeom>
          <a:noFill/>
          <a:ln>
            <a:noFill/>
          </a:ln>
        </p:spPr>
      </p:pic>
      <p:sp>
        <p:nvSpPr>
          <p:cNvPr id="409" name="Google Shape;409;p58"/>
          <p:cNvSpPr/>
          <p:nvPr/>
        </p:nvSpPr>
        <p:spPr>
          <a:xfrm>
            <a:off x="361625" y="2228851"/>
            <a:ext cx="3126257" cy="646216"/>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245D38"/>
          </a:solidFill>
          <a:ln>
            <a:noFill/>
          </a:ln>
        </p:spPr>
      </p:sp>
      <p:sp>
        <p:nvSpPr>
          <p:cNvPr id="410" name="Google Shape;410;p58"/>
          <p:cNvSpPr/>
          <p:nvPr/>
        </p:nvSpPr>
        <p:spPr>
          <a:xfrm>
            <a:off x="514018" y="2336878"/>
            <a:ext cx="27963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How to Apply</a:t>
            </a:r>
            <a:endParaRPr sz="2400">
              <a:solidFill>
                <a:schemeClr val="lt1"/>
              </a:solidFill>
              <a:latin typeface="Trebuchet MS"/>
              <a:ea typeface="Trebuchet MS"/>
              <a:cs typeface="Trebuchet MS"/>
              <a:sym typeface="Trebuchet MS"/>
            </a:endParaRPr>
          </a:p>
        </p:txBody>
      </p:sp>
      <p:sp>
        <p:nvSpPr>
          <p:cNvPr id="411" name="Google Shape;411;p58"/>
          <p:cNvSpPr/>
          <p:nvPr/>
        </p:nvSpPr>
        <p:spPr>
          <a:xfrm>
            <a:off x="514025" y="2979300"/>
            <a:ext cx="8322600" cy="138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300" b="1">
                <a:solidFill>
                  <a:schemeClr val="dk1"/>
                </a:solidFill>
                <a:latin typeface="Trebuchet MS"/>
                <a:ea typeface="Trebuchet MS"/>
                <a:cs typeface="Trebuchet MS"/>
                <a:sym typeface="Trebuchet MS"/>
              </a:rPr>
              <a:t>Online:</a:t>
            </a:r>
            <a:r>
              <a:rPr lang="en-US" sz="1300">
                <a:solidFill>
                  <a:schemeClr val="dk1"/>
                </a:solidFill>
                <a:latin typeface="Trebuchet MS"/>
                <a:ea typeface="Trebuchet MS"/>
                <a:cs typeface="Trebuchet MS"/>
                <a:sym typeface="Trebuchet MS"/>
              </a:rPr>
              <a:t> Visit www.colorado.gov/peak to apply online. PEAK is a secure website run by the State of Colorado, and is available in both English and Spanish</a:t>
            </a:r>
            <a:endParaRPr sz="130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100"/>
              <a:buFont typeface="Arial"/>
              <a:buNone/>
            </a:pPr>
            <a:endParaRPr sz="130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100"/>
              <a:buFont typeface="Arial"/>
              <a:buNone/>
            </a:pPr>
            <a:r>
              <a:rPr lang="en-US" sz="1300" b="1">
                <a:solidFill>
                  <a:schemeClr val="dk1"/>
                </a:solidFill>
                <a:latin typeface="Trebuchet MS"/>
                <a:ea typeface="Trebuchet MS"/>
                <a:cs typeface="Trebuchet MS"/>
                <a:sym typeface="Trebuchet MS"/>
              </a:rPr>
              <a:t>In-Person:</a:t>
            </a:r>
            <a:r>
              <a:rPr lang="en-US" sz="1300">
                <a:solidFill>
                  <a:schemeClr val="dk1"/>
                </a:solidFill>
                <a:latin typeface="Trebuchet MS"/>
                <a:ea typeface="Trebuchet MS"/>
                <a:cs typeface="Trebuchet MS"/>
                <a:sym typeface="Trebuchet MS"/>
              </a:rPr>
              <a:t> Visit local County Human Services office to apply</a:t>
            </a:r>
            <a:endParaRPr sz="130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100"/>
              <a:buFont typeface="Arial"/>
              <a:buNone/>
            </a:pPr>
            <a:endParaRPr sz="130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100"/>
              <a:buFont typeface="Arial"/>
              <a:buNone/>
            </a:pPr>
            <a:r>
              <a:rPr lang="en-US" sz="1300" b="1">
                <a:solidFill>
                  <a:schemeClr val="dk1"/>
                </a:solidFill>
                <a:latin typeface="Trebuchet MS"/>
                <a:ea typeface="Trebuchet MS"/>
                <a:cs typeface="Trebuchet MS"/>
                <a:sym typeface="Trebuchet MS"/>
              </a:rPr>
              <a:t>By Mail:</a:t>
            </a:r>
            <a:r>
              <a:rPr lang="en-US" sz="1300">
                <a:solidFill>
                  <a:schemeClr val="dk1"/>
                </a:solidFill>
                <a:latin typeface="Trebuchet MS"/>
                <a:ea typeface="Trebuchet MS"/>
                <a:cs typeface="Trebuchet MS"/>
                <a:sym typeface="Trebuchet MS"/>
              </a:rPr>
              <a:t> Visit </a:t>
            </a:r>
            <a:r>
              <a:rPr lang="en-US" sz="1300" u="sng">
                <a:solidFill>
                  <a:schemeClr val="accent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cdec.colorado.gov</a:t>
            </a:r>
            <a:r>
              <a:rPr lang="en-US" sz="1300">
                <a:solidFill>
                  <a:schemeClr val="dk1"/>
                </a:solidFill>
                <a:latin typeface="Trebuchet MS"/>
                <a:ea typeface="Trebuchet MS"/>
                <a:cs typeface="Trebuchet MS"/>
                <a:sym typeface="Trebuchet MS"/>
              </a:rPr>
              <a:t> to download the application document and print, fax, mail or deliver it in-person to a County Human Services office. Applications are available in English and Spanish</a:t>
            </a:r>
            <a:endParaRPr sz="1300">
              <a:solidFill>
                <a:schemeClr val="dk1"/>
              </a:solidFill>
              <a:latin typeface="Trebuchet MS"/>
              <a:ea typeface="Trebuchet MS"/>
              <a:cs typeface="Trebuchet MS"/>
              <a:sym typeface="Trebuchet MS"/>
            </a:endParaRPr>
          </a:p>
        </p:txBody>
      </p:sp>
      <p:sp>
        <p:nvSpPr>
          <p:cNvPr id="412" name="Google Shape;412;p5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13" name="Google Shape;413;p58"/>
          <p:cNvSpPr/>
          <p:nvPr/>
        </p:nvSpPr>
        <p:spPr>
          <a:xfrm>
            <a:off x="-175" y="4649250"/>
            <a:ext cx="9145855" cy="646216"/>
          </a:xfrm>
          <a:custGeom>
            <a:avLst/>
            <a:gdLst/>
            <a:ahLst/>
            <a:cxnLst/>
            <a:rect l="l" t="t" r="r" b="b"/>
            <a:pathLst>
              <a:path w="2070369" h="1468673" extrusionOk="0">
                <a:moveTo>
                  <a:pt x="0" y="0"/>
                </a:moveTo>
                <a:lnTo>
                  <a:pt x="2070369" y="0"/>
                </a:lnTo>
                <a:lnTo>
                  <a:pt x="2070369" y="1468673"/>
                </a:lnTo>
                <a:lnTo>
                  <a:pt x="0" y="1468673"/>
                </a:lnTo>
                <a:close/>
              </a:path>
            </a:pathLst>
          </a:custGeom>
          <a:solidFill>
            <a:srgbClr val="245D38"/>
          </a:solidFill>
          <a:ln>
            <a:noFill/>
          </a:ln>
        </p:spPr>
      </p:sp>
      <p:pic>
        <p:nvPicPr>
          <p:cNvPr id="414" name="Google Shape;414;p58"/>
          <p:cNvPicPr preferRelativeResize="0"/>
          <p:nvPr/>
        </p:nvPicPr>
        <p:blipFill>
          <a:blip r:embed="rId5">
            <a:alphaModFix/>
          </a:blip>
          <a:stretch>
            <a:fillRect/>
          </a:stretch>
        </p:blipFill>
        <p:spPr>
          <a:xfrm>
            <a:off x="6710343" y="4730085"/>
            <a:ext cx="2385577" cy="48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59"/>
          <p:cNvGrpSpPr/>
          <p:nvPr/>
        </p:nvGrpSpPr>
        <p:grpSpPr>
          <a:xfrm>
            <a:off x="2879365" y="859392"/>
            <a:ext cx="5823648" cy="1284514"/>
            <a:chOff x="3320330" y="1718783"/>
            <a:chExt cx="11647297" cy="2569028"/>
          </a:xfrm>
        </p:grpSpPr>
        <p:sp>
          <p:nvSpPr>
            <p:cNvPr id="420" name="Google Shape;420;p59"/>
            <p:cNvSpPr/>
            <p:nvPr/>
          </p:nvSpPr>
          <p:spPr>
            <a:xfrm>
              <a:off x="3324813" y="17187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21" name="Google Shape;421;p59"/>
            <p:cNvSpPr/>
            <p:nvPr/>
          </p:nvSpPr>
          <p:spPr>
            <a:xfrm rot="10800000">
              <a:off x="3320330" y="3471511"/>
              <a:ext cx="947100" cy="816300"/>
            </a:xfrm>
            <a:prstGeom prst="triangle">
              <a:avLst>
                <a:gd name="adj" fmla="val 50000"/>
              </a:avLst>
            </a:prstGeom>
            <a:solidFill>
              <a:schemeClr val="lt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422" name="Google Shape;422;p59"/>
          <p:cNvGrpSpPr/>
          <p:nvPr/>
        </p:nvGrpSpPr>
        <p:grpSpPr>
          <a:xfrm>
            <a:off x="2879365" y="1735691"/>
            <a:ext cx="5823648" cy="1284514"/>
            <a:chOff x="3320330" y="3471383"/>
            <a:chExt cx="11647297" cy="2569028"/>
          </a:xfrm>
        </p:grpSpPr>
        <p:sp>
          <p:nvSpPr>
            <p:cNvPr id="423" name="Google Shape;423;p59"/>
            <p:cNvSpPr/>
            <p:nvPr/>
          </p:nvSpPr>
          <p:spPr>
            <a:xfrm>
              <a:off x="3324813" y="34713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24" name="Google Shape;424;p59"/>
            <p:cNvSpPr/>
            <p:nvPr/>
          </p:nvSpPr>
          <p:spPr>
            <a:xfrm rot="10800000">
              <a:off x="3320330" y="5224111"/>
              <a:ext cx="947100" cy="816300"/>
            </a:xfrm>
            <a:prstGeom prst="triangle">
              <a:avLst>
                <a:gd name="adj" fmla="val 50000"/>
              </a:avLst>
            </a:pr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425" name="Google Shape;425;p59"/>
          <p:cNvGrpSpPr/>
          <p:nvPr/>
        </p:nvGrpSpPr>
        <p:grpSpPr>
          <a:xfrm>
            <a:off x="2879365" y="2611991"/>
            <a:ext cx="5823648" cy="1284514"/>
            <a:chOff x="3320330" y="5223983"/>
            <a:chExt cx="11647297" cy="2569028"/>
          </a:xfrm>
        </p:grpSpPr>
        <p:sp>
          <p:nvSpPr>
            <p:cNvPr id="426" name="Google Shape;426;p59"/>
            <p:cNvSpPr/>
            <p:nvPr/>
          </p:nvSpPr>
          <p:spPr>
            <a:xfrm>
              <a:off x="3324813" y="52239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27" name="Google Shape;427;p59"/>
            <p:cNvSpPr/>
            <p:nvPr/>
          </p:nvSpPr>
          <p:spPr>
            <a:xfrm rot="10800000">
              <a:off x="3320330" y="6976711"/>
              <a:ext cx="947100" cy="8163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grpSp>
        <p:nvGrpSpPr>
          <p:cNvPr id="428" name="Google Shape;428;p59"/>
          <p:cNvGrpSpPr/>
          <p:nvPr/>
        </p:nvGrpSpPr>
        <p:grpSpPr>
          <a:xfrm>
            <a:off x="2879365" y="3488291"/>
            <a:ext cx="5823648" cy="1284514"/>
            <a:chOff x="3320330" y="6976583"/>
            <a:chExt cx="11647297" cy="2569028"/>
          </a:xfrm>
        </p:grpSpPr>
        <p:sp>
          <p:nvSpPr>
            <p:cNvPr id="429" name="Google Shape;429;p59"/>
            <p:cNvSpPr/>
            <p:nvPr/>
          </p:nvSpPr>
          <p:spPr>
            <a:xfrm>
              <a:off x="3324813" y="6976583"/>
              <a:ext cx="11642814" cy="1752600"/>
            </a:xfrm>
            <a:custGeom>
              <a:avLst/>
              <a:gdLst/>
              <a:ahLst/>
              <a:cxnLst/>
              <a:rect l="l" t="t" r="r" b="b"/>
              <a:pathLst>
                <a:path w="11642814" h="1752600" extrusionOk="0">
                  <a:moveTo>
                    <a:pt x="766661" y="0"/>
                  </a:moveTo>
                  <a:lnTo>
                    <a:pt x="10766514" y="0"/>
                  </a:lnTo>
                  <a:lnTo>
                    <a:pt x="11642814" y="876300"/>
                  </a:lnTo>
                  <a:lnTo>
                    <a:pt x="10766514" y="1752600"/>
                  </a:lnTo>
                  <a:lnTo>
                    <a:pt x="0" y="1752600"/>
                  </a:lnTo>
                  <a:close/>
                </a:path>
              </a:pathLst>
            </a:custGeom>
            <a:solidFill>
              <a:srgbClr val="245D3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Pro"/>
                <a:ea typeface="Source Sans Pro"/>
                <a:cs typeface="Source Sans Pro"/>
                <a:sym typeface="Source Sans Pro"/>
              </a:endParaRPr>
            </a:p>
          </p:txBody>
        </p:sp>
        <p:sp>
          <p:nvSpPr>
            <p:cNvPr id="430" name="Google Shape;430;p59"/>
            <p:cNvSpPr/>
            <p:nvPr/>
          </p:nvSpPr>
          <p:spPr>
            <a:xfrm rot="10800000">
              <a:off x="3320330" y="8729311"/>
              <a:ext cx="947100" cy="816300"/>
            </a:xfrm>
            <a:prstGeom prst="triangle">
              <a:avLst>
                <a:gd name="adj" fmla="val 50000"/>
              </a:avLst>
            </a:prstGeom>
            <a:solidFill>
              <a:srgbClr val="245D3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Source Sans Pro"/>
                <a:ea typeface="Source Sans Pro"/>
                <a:cs typeface="Source Sans Pro"/>
                <a:sym typeface="Source Sans Pro"/>
              </a:endParaRPr>
            </a:p>
          </p:txBody>
        </p:sp>
      </p:grpSp>
      <p:sp>
        <p:nvSpPr>
          <p:cNvPr id="431" name="Google Shape;431;p59"/>
          <p:cNvSpPr txBox="1"/>
          <p:nvPr/>
        </p:nvSpPr>
        <p:spPr>
          <a:xfrm>
            <a:off x="3256650" y="10436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01</a:t>
            </a:r>
            <a:endParaRPr sz="3000" b="1" i="0" u="none" strike="noStrike" cap="none">
              <a:solidFill>
                <a:schemeClr val="lt1"/>
              </a:solidFill>
              <a:latin typeface="Trebuchet MS"/>
              <a:ea typeface="Trebuchet MS"/>
              <a:cs typeface="Trebuchet MS"/>
              <a:sym typeface="Trebuchet MS"/>
            </a:endParaRPr>
          </a:p>
        </p:txBody>
      </p:sp>
      <p:sp>
        <p:nvSpPr>
          <p:cNvPr id="432" name="Google Shape;432;p59"/>
          <p:cNvSpPr txBox="1"/>
          <p:nvPr/>
        </p:nvSpPr>
        <p:spPr>
          <a:xfrm>
            <a:off x="3256650" y="19199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02</a:t>
            </a:r>
            <a:endParaRPr sz="700" i="0" u="none" strike="noStrike" cap="none">
              <a:solidFill>
                <a:schemeClr val="lt1"/>
              </a:solidFill>
              <a:latin typeface="Trebuchet MS"/>
              <a:ea typeface="Trebuchet MS"/>
              <a:cs typeface="Trebuchet MS"/>
              <a:sym typeface="Trebuchet MS"/>
            </a:endParaRPr>
          </a:p>
        </p:txBody>
      </p:sp>
      <p:sp>
        <p:nvSpPr>
          <p:cNvPr id="433" name="Google Shape;433;p59"/>
          <p:cNvSpPr txBox="1"/>
          <p:nvPr/>
        </p:nvSpPr>
        <p:spPr>
          <a:xfrm>
            <a:off x="3256650" y="27962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03</a:t>
            </a:r>
            <a:endParaRPr sz="700" i="0" u="none" strike="noStrike" cap="none">
              <a:solidFill>
                <a:schemeClr val="lt1"/>
              </a:solidFill>
              <a:latin typeface="Trebuchet MS"/>
              <a:ea typeface="Trebuchet MS"/>
              <a:cs typeface="Trebuchet MS"/>
              <a:sym typeface="Trebuchet MS"/>
            </a:endParaRPr>
          </a:p>
        </p:txBody>
      </p:sp>
      <p:sp>
        <p:nvSpPr>
          <p:cNvPr id="434" name="Google Shape;434;p59"/>
          <p:cNvSpPr txBox="1"/>
          <p:nvPr/>
        </p:nvSpPr>
        <p:spPr>
          <a:xfrm>
            <a:off x="3256650" y="3672526"/>
            <a:ext cx="800100" cy="50790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rebuchet MS"/>
                <a:ea typeface="Trebuchet MS"/>
                <a:cs typeface="Trebuchet MS"/>
                <a:sym typeface="Trebuchet MS"/>
              </a:rPr>
              <a:t>04</a:t>
            </a:r>
            <a:endParaRPr sz="700" i="0" u="none" strike="noStrike" cap="none">
              <a:solidFill>
                <a:schemeClr val="lt1"/>
              </a:solidFill>
              <a:latin typeface="Trebuchet MS"/>
              <a:ea typeface="Trebuchet MS"/>
              <a:cs typeface="Trebuchet MS"/>
              <a:sym typeface="Trebuchet MS"/>
            </a:endParaRPr>
          </a:p>
        </p:txBody>
      </p:sp>
      <p:sp>
        <p:nvSpPr>
          <p:cNvPr id="435" name="Google Shape;435;p59"/>
          <p:cNvSpPr txBox="1"/>
          <p:nvPr/>
        </p:nvSpPr>
        <p:spPr>
          <a:xfrm>
            <a:off x="4156782" y="997425"/>
            <a:ext cx="4086900" cy="600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FBFBFB"/>
                </a:solidFill>
                <a:latin typeface="Trebuchet MS"/>
                <a:ea typeface="Trebuchet MS"/>
                <a:cs typeface="Trebuchet MS"/>
                <a:sym typeface="Trebuchet MS"/>
              </a:rPr>
              <a:t>The application is reviewed for completeness and families are given 15 days to return any additional verification that’s needed to determine eligibility. </a:t>
            </a:r>
            <a:endParaRPr sz="400" i="0" u="none" strike="noStrike" cap="none">
              <a:solidFill>
                <a:srgbClr val="FBFBFB"/>
              </a:solidFill>
              <a:latin typeface="Trebuchet MS"/>
              <a:ea typeface="Trebuchet MS"/>
              <a:cs typeface="Trebuchet MS"/>
              <a:sym typeface="Trebuchet MS"/>
            </a:endParaRPr>
          </a:p>
        </p:txBody>
      </p:sp>
      <p:sp>
        <p:nvSpPr>
          <p:cNvPr id="436" name="Google Shape;436;p59"/>
          <p:cNvSpPr txBox="1"/>
          <p:nvPr/>
        </p:nvSpPr>
        <p:spPr>
          <a:xfrm>
            <a:off x="4156775" y="1804729"/>
            <a:ext cx="3993300" cy="767100"/>
          </a:xfrm>
          <a:prstGeom prst="rect">
            <a:avLst/>
          </a:prstGeom>
          <a:noFill/>
          <a:ln>
            <a:noFill/>
          </a:ln>
        </p:spPr>
        <p:txBody>
          <a:bodyPr spcFirstLastPara="1" wrap="square" lIns="45725" tIns="22850" rIns="45725" bIns="22850" anchor="t" anchorCtr="0">
            <a:noAutofit/>
          </a:bodyPr>
          <a:lstStyle/>
          <a:p>
            <a:pPr marL="0" lvl="0" indent="0" algn="l" rtl="0">
              <a:spcBef>
                <a:spcPts val="1000"/>
              </a:spcBef>
              <a:spcAft>
                <a:spcPts val="0"/>
              </a:spcAft>
              <a:buClr>
                <a:schemeClr val="dk1"/>
              </a:buClr>
              <a:buSzPts val="1100"/>
              <a:buFont typeface="Arial"/>
              <a:buNone/>
            </a:pPr>
            <a:r>
              <a:rPr lang="en-US" sz="1200">
                <a:solidFill>
                  <a:srgbClr val="FBFBFB"/>
                </a:solidFill>
                <a:latin typeface="Trebuchet MS"/>
                <a:ea typeface="Trebuchet MS"/>
                <a:cs typeface="Trebuchet MS"/>
                <a:sym typeface="Trebuchet MS"/>
              </a:rPr>
              <a:t>Once the application is complete, CCCAP eligibility is determined based on all of the verification that is provided.</a:t>
            </a:r>
            <a:endParaRPr sz="1200" i="0" u="none" strike="noStrike" cap="none">
              <a:solidFill>
                <a:srgbClr val="FBFBFB"/>
              </a:solidFill>
              <a:latin typeface="Trebuchet MS"/>
              <a:ea typeface="Trebuchet MS"/>
              <a:cs typeface="Trebuchet MS"/>
              <a:sym typeface="Trebuchet MS"/>
            </a:endParaRPr>
          </a:p>
        </p:txBody>
      </p:sp>
      <p:sp>
        <p:nvSpPr>
          <p:cNvPr id="437" name="Google Shape;437;p59"/>
          <p:cNvSpPr txBox="1"/>
          <p:nvPr/>
        </p:nvSpPr>
        <p:spPr>
          <a:xfrm>
            <a:off x="4156782" y="2826250"/>
            <a:ext cx="3993300" cy="600300"/>
          </a:xfrm>
          <a:prstGeom prst="rect">
            <a:avLst/>
          </a:prstGeom>
          <a:noFill/>
          <a:ln>
            <a:noFill/>
          </a:ln>
        </p:spPr>
        <p:txBody>
          <a:bodyPr spcFirstLastPara="1" wrap="square" lIns="45725" tIns="22850" rIns="45725" bIns="22850" anchor="t" anchorCtr="0">
            <a:noAutofit/>
          </a:bodyPr>
          <a:lstStyle/>
          <a:p>
            <a:pPr marL="0" lvl="0" indent="0" algn="l" rtl="0">
              <a:spcBef>
                <a:spcPts val="0"/>
              </a:spcBef>
              <a:spcAft>
                <a:spcPts val="0"/>
              </a:spcAft>
              <a:buClr>
                <a:schemeClr val="dk1"/>
              </a:buClr>
              <a:buSzPts val="1100"/>
              <a:buFont typeface="Arial"/>
              <a:buNone/>
            </a:pPr>
            <a:r>
              <a:rPr lang="en-US" sz="1200">
                <a:solidFill>
                  <a:srgbClr val="FBFBFB"/>
                </a:solidFill>
                <a:latin typeface="Trebuchet MS"/>
                <a:ea typeface="Trebuchet MS"/>
                <a:cs typeface="Trebuchet MS"/>
                <a:sym typeface="Trebuchet MS"/>
              </a:rPr>
              <a:t>If the family is eligible, care is authorized based on the care schedule that the family has requested. </a:t>
            </a:r>
            <a:endParaRPr sz="400" i="0" u="none" strike="noStrike" cap="none">
              <a:solidFill>
                <a:srgbClr val="FBFBFB"/>
              </a:solidFill>
              <a:latin typeface="Trebuchet MS"/>
              <a:ea typeface="Trebuchet MS"/>
              <a:cs typeface="Trebuchet MS"/>
              <a:sym typeface="Trebuchet MS"/>
            </a:endParaRPr>
          </a:p>
        </p:txBody>
      </p:sp>
      <p:sp>
        <p:nvSpPr>
          <p:cNvPr id="438" name="Google Shape;438;p59"/>
          <p:cNvSpPr txBox="1"/>
          <p:nvPr/>
        </p:nvSpPr>
        <p:spPr>
          <a:xfrm>
            <a:off x="4156775" y="3672525"/>
            <a:ext cx="4086900" cy="6003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FBFBFB"/>
                </a:solidFill>
                <a:latin typeface="Trebuchet MS"/>
                <a:ea typeface="Trebuchet MS"/>
                <a:cs typeface="Trebuchet MS"/>
                <a:sym typeface="Trebuchet MS"/>
              </a:rPr>
              <a:t>Families are sent correspondence that notifies them of their care schedule and any parent fees that are owed to the provider.</a:t>
            </a:r>
            <a:endParaRPr sz="400" i="0" u="none" strike="noStrike" cap="none">
              <a:solidFill>
                <a:srgbClr val="FBFBFB"/>
              </a:solidFill>
              <a:latin typeface="Trebuchet MS"/>
              <a:ea typeface="Trebuchet MS"/>
              <a:cs typeface="Trebuchet MS"/>
              <a:sym typeface="Trebuchet MS"/>
            </a:endParaRPr>
          </a:p>
        </p:txBody>
      </p:sp>
      <p:sp>
        <p:nvSpPr>
          <p:cNvPr id="439" name="Google Shape;439;p59"/>
          <p:cNvSpPr txBox="1"/>
          <p:nvPr/>
        </p:nvSpPr>
        <p:spPr>
          <a:xfrm>
            <a:off x="249725" y="427875"/>
            <a:ext cx="3194700" cy="173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000" b="1">
                <a:solidFill>
                  <a:schemeClr val="dk1"/>
                </a:solidFill>
                <a:latin typeface="Trebuchet MS"/>
                <a:ea typeface="Trebuchet MS"/>
                <a:cs typeface="Trebuchet MS"/>
                <a:sym typeface="Trebuchet MS"/>
              </a:rPr>
              <a:t>CCCAP Application Process</a:t>
            </a:r>
            <a:endParaRPr sz="3000" b="1">
              <a:solidFill>
                <a:schemeClr val="dk1"/>
              </a:solidFill>
              <a:latin typeface="Trebuchet MS"/>
              <a:ea typeface="Trebuchet MS"/>
              <a:cs typeface="Trebuchet MS"/>
              <a:sym typeface="Trebuchet MS"/>
            </a:endParaRPr>
          </a:p>
        </p:txBody>
      </p:sp>
      <p:sp>
        <p:nvSpPr>
          <p:cNvPr id="440" name="Google Shape;440;p59"/>
          <p:cNvSpPr txBox="1"/>
          <p:nvPr/>
        </p:nvSpPr>
        <p:spPr>
          <a:xfrm>
            <a:off x="249725" y="2143900"/>
            <a:ext cx="2382000" cy="1344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Counties are required to process applications within fifteen (15) days after the initial application is received.</a:t>
            </a:r>
            <a:endParaRPr sz="1200" i="0" u="none" strike="noStrike" cap="none">
              <a:solidFill>
                <a:schemeClr val="dk1"/>
              </a:solidFill>
              <a:highlight>
                <a:schemeClr val="lt2"/>
              </a:highlight>
              <a:latin typeface="Trebuchet MS"/>
              <a:ea typeface="Trebuchet MS"/>
              <a:cs typeface="Trebuchet MS"/>
              <a:sym typeface="Trebuchet MS"/>
            </a:endParaRPr>
          </a:p>
        </p:txBody>
      </p:sp>
      <p:sp>
        <p:nvSpPr>
          <p:cNvPr id="441" name="Google Shape;441;p59"/>
          <p:cNvSpPr txBox="1"/>
          <p:nvPr/>
        </p:nvSpPr>
        <p:spPr>
          <a:xfrm>
            <a:off x="3326400" y="248025"/>
            <a:ext cx="4929600" cy="47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chemeClr val="dk1"/>
                </a:solidFill>
                <a:latin typeface="Trebuchet MS"/>
                <a:ea typeface="Trebuchet MS"/>
                <a:cs typeface="Trebuchet MS"/>
                <a:sym typeface="Trebuchet MS"/>
              </a:rPr>
              <a:t>Once an application has been received by the county:</a:t>
            </a:r>
            <a:endParaRPr b="1">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Default Theme">
  <a:themeElements>
    <a:clrScheme name="Theme 92">
      <a:dk1>
        <a:srgbClr val="000000"/>
      </a:dk1>
      <a:lt1>
        <a:srgbClr val="FFFFFF"/>
      </a:lt1>
      <a:dk2>
        <a:srgbClr val="000000"/>
      </a:dk2>
      <a:lt2>
        <a:srgbClr val="FFFFFF"/>
      </a:lt2>
      <a:accent1>
        <a:srgbClr val="5FCCD3"/>
      </a:accent1>
      <a:accent2>
        <a:srgbClr val="48B8CC"/>
      </a:accent2>
      <a:accent3>
        <a:srgbClr val="22ADC4"/>
      </a:accent3>
      <a:accent4>
        <a:srgbClr val="01A0BE"/>
      </a:accent4>
      <a:accent5>
        <a:srgbClr val="0090B3"/>
      </a:accent5>
      <a:accent6>
        <a:srgbClr val="0080A7"/>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Theme 92">
      <a:dk1>
        <a:srgbClr val="000000"/>
      </a:dk1>
      <a:lt1>
        <a:srgbClr val="FFFFFF"/>
      </a:lt1>
      <a:dk2>
        <a:srgbClr val="000000"/>
      </a:dk2>
      <a:lt2>
        <a:srgbClr val="FFFFFF"/>
      </a:lt2>
      <a:accent1>
        <a:srgbClr val="5FCCD3"/>
      </a:accent1>
      <a:accent2>
        <a:srgbClr val="48B8CC"/>
      </a:accent2>
      <a:accent3>
        <a:srgbClr val="22ADC4"/>
      </a:accent3>
      <a:accent4>
        <a:srgbClr val="01A0BE"/>
      </a:accent4>
      <a:accent5>
        <a:srgbClr val="0090B3"/>
      </a:accent5>
      <a:accent6>
        <a:srgbClr val="0080A7"/>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NARAL LAYOUTS">
  <a:themeElements>
    <a:clrScheme name="VIVID - Color 01">
      <a:dk1>
        <a:srgbClr val="171C30"/>
      </a:dk1>
      <a:lt1>
        <a:srgbClr val="FFFFFF"/>
      </a:lt1>
      <a:dk2>
        <a:srgbClr val="858591"/>
      </a:dk2>
      <a:lt2>
        <a:srgbClr val="F2F2F5"/>
      </a:lt2>
      <a:accent1>
        <a:srgbClr val="FFC955"/>
      </a:accent1>
      <a:accent2>
        <a:srgbClr val="FF5355"/>
      </a:accent2>
      <a:accent3>
        <a:srgbClr val="CE59C4"/>
      </a:accent3>
      <a:accent4>
        <a:srgbClr val="8766D0"/>
      </a:accent4>
      <a:accent5>
        <a:srgbClr val="6C9FF4"/>
      </a:accent5>
      <a:accent6>
        <a:srgbClr val="5BC9B0"/>
      </a:accent6>
      <a:hlink>
        <a:srgbClr val="6C9FF4"/>
      </a:hlink>
      <a:folHlink>
        <a:srgbClr val="5BC9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NARAL LAYOUTS">
  <a:themeElements>
    <a:clrScheme name="VIVID - Color 02 - Aqua">
      <a:dk1>
        <a:srgbClr val="171C30"/>
      </a:dk1>
      <a:lt1>
        <a:srgbClr val="FFFFFF"/>
      </a:lt1>
      <a:dk2>
        <a:srgbClr val="858591"/>
      </a:dk2>
      <a:lt2>
        <a:srgbClr val="F2F2F5"/>
      </a:lt2>
      <a:accent1>
        <a:srgbClr val="66FFFF"/>
      </a:accent1>
      <a:accent2>
        <a:srgbClr val="67DEFF"/>
      </a:accent2>
      <a:accent3>
        <a:srgbClr val="67BAFF"/>
      </a:accent3>
      <a:accent4>
        <a:srgbClr val="6796FF"/>
      </a:accent4>
      <a:accent5>
        <a:srgbClr val="6772FF"/>
      </a:accent5>
      <a:accent6>
        <a:srgbClr val="8067FF"/>
      </a:accent6>
      <a:hlink>
        <a:srgbClr val="6796FF"/>
      </a:hlink>
      <a:folHlink>
        <a:srgbClr val="67D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Theme">
  <a:themeElements>
    <a:clrScheme name="Theme 92">
      <a:dk1>
        <a:srgbClr val="000000"/>
      </a:dk1>
      <a:lt1>
        <a:srgbClr val="FFFFFF"/>
      </a:lt1>
      <a:dk2>
        <a:srgbClr val="FFD100"/>
      </a:dk2>
      <a:lt2>
        <a:srgbClr val="C3002F"/>
      </a:lt2>
      <a:accent1>
        <a:srgbClr val="001970"/>
      </a:accent1>
      <a:accent2>
        <a:srgbClr val="009ADD"/>
      </a:accent2>
      <a:accent3>
        <a:srgbClr val="25CAD3"/>
      </a:accent3>
      <a:accent4>
        <a:srgbClr val="8FC6E8"/>
      </a:accent4>
      <a:accent5>
        <a:srgbClr val="82BC00"/>
      </a:accent5>
      <a:accent6>
        <a:srgbClr val="6CC049"/>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2332</Words>
  <Application>Microsoft Macintosh PowerPoint</Application>
  <PresentationFormat>On-screen Show (16:9)</PresentationFormat>
  <Paragraphs>280</Paragraphs>
  <Slides>26</Slides>
  <Notes>26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26</vt:i4>
      </vt:variant>
    </vt:vector>
  </HeadingPairs>
  <TitlesOfParts>
    <vt:vector size="42" baseType="lpstr">
      <vt:lpstr>Source Sans Pro</vt:lpstr>
      <vt:lpstr>Trebuchet MS</vt:lpstr>
      <vt:lpstr>Montserrat SemiBold</vt:lpstr>
      <vt:lpstr>Montserrat</vt:lpstr>
      <vt:lpstr>Calibri</vt:lpstr>
      <vt:lpstr>Quicksand Medium</vt:lpstr>
      <vt:lpstr>Lato</vt:lpstr>
      <vt:lpstr>Roboto</vt:lpstr>
      <vt:lpstr>Montserrat Light</vt:lpstr>
      <vt:lpstr>Arial</vt:lpstr>
      <vt:lpstr>Anton</vt:lpstr>
      <vt:lpstr>Default Theme</vt:lpstr>
      <vt:lpstr>Default Theme</vt:lpstr>
      <vt:lpstr>GENARAL LAYOUTS</vt:lpstr>
      <vt:lpstr>GENARAL LAYOUTS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Colorado Works Child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Noreen Landis-Tyson</cp:lastModifiedBy>
  <cp:revision>1</cp:revision>
  <dcterms:modified xsi:type="dcterms:W3CDTF">2023-07-31T18:11:19Z</dcterms:modified>
</cp:coreProperties>
</file>